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5" r:id="rId2"/>
  </p:sldMasterIdLst>
  <p:notesMasterIdLst>
    <p:notesMasterId r:id="rId27"/>
  </p:notesMasterIdLst>
  <p:sldIdLst>
    <p:sldId id="388" r:id="rId3"/>
    <p:sldId id="431" r:id="rId4"/>
    <p:sldId id="466" r:id="rId5"/>
    <p:sldId id="467" r:id="rId6"/>
    <p:sldId id="443" r:id="rId7"/>
    <p:sldId id="487" r:id="rId8"/>
    <p:sldId id="488" r:id="rId9"/>
    <p:sldId id="491" r:id="rId10"/>
    <p:sldId id="493" r:id="rId11"/>
    <p:sldId id="489" r:id="rId12"/>
    <p:sldId id="492" r:id="rId13"/>
    <p:sldId id="490" r:id="rId14"/>
    <p:sldId id="482" r:id="rId15"/>
    <p:sldId id="494" r:id="rId16"/>
    <p:sldId id="499" r:id="rId17"/>
    <p:sldId id="456" r:id="rId18"/>
    <p:sldId id="462" r:id="rId19"/>
    <p:sldId id="497" r:id="rId20"/>
    <p:sldId id="498" r:id="rId21"/>
    <p:sldId id="470" r:id="rId22"/>
    <p:sldId id="495" r:id="rId23"/>
    <p:sldId id="468" r:id="rId24"/>
    <p:sldId id="496" r:id="rId25"/>
    <p:sldId id="472" r:id="rId26"/>
  </p:sldIdLst>
  <p:sldSz cx="12192000" cy="6858000"/>
  <p:notesSz cx="6858000" cy="9144000"/>
  <p:embeddedFontLst>
    <p:embeddedFont>
      <p:font typeface="Poppins" panose="00000500000000000000" pitchFamily="2" charset="0"/>
      <p:regular r:id="rId28"/>
      <p:bold r:id="rId29"/>
      <p:italic r:id="rId30"/>
      <p:boldItalic r:id="rId31"/>
    </p:embeddedFont>
    <p:embeddedFont>
      <p:font typeface="华光中长宋_CNKI" panose="02000500000000000000" pitchFamily="2" charset="-122"/>
      <p:regular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zek Slavoj" initials="ZS" lastIdx="1" clrIdx="0">
    <p:extLst>
      <p:ext uri="{19B8F6BF-5375-455C-9EA6-DF929625EA0E}">
        <p15:presenceInfo xmlns:p15="http://schemas.microsoft.com/office/powerpoint/2012/main" userId="ce697a294a2080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532" autoAdjust="0"/>
  </p:normalViewPr>
  <p:slideViewPr>
    <p:cSldViewPr snapToGrid="0">
      <p:cViewPr varScale="1">
        <p:scale>
          <a:sx n="87" d="100"/>
          <a:sy n="87" d="100"/>
        </p:scale>
        <p:origin x="48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2-01T22:20:26.798" idx="1">
    <p:pos x="7726" y="-39"/>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1A4BE-A287-45DE-892A-B31A5B560ACD}"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0626F-77E8-45C0-92ED-6BEB290130D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6C21-BE2B-8A61-1E52-7B41A5EAB2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8B4A68-98F7-0200-6D92-586B8D30FFE7}"/>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45330A88-0FB9-EA2F-2206-656B9730B406}"/>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83251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786F6-4E9F-C0DF-2FCC-03D1846C2E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940ADA-D16A-1143-63A9-305870D4E012}"/>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CAED87E3-F7A9-0707-DF42-F1D05CB7958E}"/>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91478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2C132-399A-8583-7A02-7B2776397B6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2359C3B-C609-72D3-AF80-C1E671C4CFE4}"/>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BC1652A3-930A-3B8E-BCE0-2E62FAA603F7}"/>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35577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B92B-4F8A-CB93-7A96-AF239049777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2636336-3C67-2579-35D6-28F8BA09C21A}"/>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59D56C9E-E0D8-1907-162D-FB756511FA88}"/>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2362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9561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6145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32028-2A62-AAB5-ECFA-77706934B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A4F0E2-4C68-733B-4742-40BE58D914BC}"/>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DAD42447-5FC4-6ABE-8ED0-48C15BAD5315}"/>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4958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32028-2A62-AAB5-ECFA-77706934B8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A4F0E2-4C68-733B-4742-40BE58D914BC}"/>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DAD42447-5FC4-6ABE-8ED0-48C15BAD5315}"/>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12442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4645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82262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1FFCD-EA6B-5F57-B94A-6568F4966F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CB7917A-1966-2121-C489-35A49E18F219}"/>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7FDF513D-3964-2AD8-2D24-943F85530868}"/>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87586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79930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85112-B5B4-6B33-D000-CF4E60E7E54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E177FF-14D5-DDE4-74D9-A62393E60172}"/>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2761FE75-34CD-4D0B-FE84-7183F51784F9}"/>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415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5503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7A9B-64CB-3CAA-33C5-EA87D44747F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7808CC-CEEE-852B-8F4A-BE52C7236DF0}"/>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078B9B88-5357-F7E4-65E1-FC40A86CF9DA}"/>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9924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9F2A8-2CCC-9B6D-2585-19512C7BB0F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A65B45-A139-E461-B067-6F845C9E62BA}"/>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70B3D9B2-2551-557F-1F2D-294D8735ED39}"/>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381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2703-9545-3C34-8446-C0D9BD5014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0EA1C6-C952-B1AB-A916-7DB67B899C34}"/>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E31055C4-5424-6E5E-63DA-EBF21BBB03CE}"/>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644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ECA9-1FFE-8644-9F0F-D81218D2D52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B42EAC-BF7E-E763-AEE2-714B3F122E5F}"/>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95E40673-B045-88A9-B21C-F7B960F7ECEA}"/>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3551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A199A-4115-AC23-7BE3-54E5D5C6123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71E0CF1-0684-555C-07A6-C063CDC5376A}"/>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90C02640-D652-39AE-963A-B2CB54068139}"/>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1177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6000" y="469891"/>
            <a:ext cx="5626109" cy="5918195"/>
          </a:xfrm>
          <a:custGeom>
            <a:avLst/>
            <a:gdLst>
              <a:gd name="connsiteX0" fmla="*/ 0 w 5626109"/>
              <a:gd name="connsiteY0" fmla="*/ 0 h 5918195"/>
              <a:gd name="connsiteX1" fmla="*/ 5626109 w 5626109"/>
              <a:gd name="connsiteY1" fmla="*/ 0 h 5918195"/>
              <a:gd name="connsiteX2" fmla="*/ 5626109 w 5626109"/>
              <a:gd name="connsiteY2" fmla="*/ 5918195 h 5918195"/>
              <a:gd name="connsiteX3" fmla="*/ 0 w 5626109"/>
              <a:gd name="connsiteY3" fmla="*/ 5918195 h 5918195"/>
            </a:gdLst>
            <a:ahLst/>
            <a:cxnLst>
              <a:cxn ang="0">
                <a:pos x="connsiteX0" y="connsiteY0"/>
              </a:cxn>
              <a:cxn ang="0">
                <a:pos x="connsiteX1" y="connsiteY1"/>
              </a:cxn>
              <a:cxn ang="0">
                <a:pos x="connsiteX2" y="connsiteY2"/>
              </a:cxn>
              <a:cxn ang="0">
                <a:pos x="connsiteX3" y="connsiteY3"/>
              </a:cxn>
            </a:cxnLst>
            <a:rect l="l" t="t" r="r" b="b"/>
            <a:pathLst>
              <a:path w="5626109" h="5918195">
                <a:moveTo>
                  <a:pt x="0" y="0"/>
                </a:moveTo>
                <a:lnTo>
                  <a:pt x="5626109" y="0"/>
                </a:lnTo>
                <a:lnTo>
                  <a:pt x="5626109" y="5918195"/>
                </a:lnTo>
                <a:lnTo>
                  <a:pt x="0" y="591819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6" name="Picture Placeholder 5"/>
          <p:cNvSpPr>
            <a:spLocks noGrp="1"/>
          </p:cNvSpPr>
          <p:nvPr>
            <p:ph type="pic" sz="quarter" idx="18" hasCustomPrompt="1"/>
          </p:nvPr>
        </p:nvSpPr>
        <p:spPr>
          <a:xfrm>
            <a:off x="469892" y="4136571"/>
            <a:ext cx="1823366" cy="2251515"/>
          </a:xfrm>
          <a:custGeom>
            <a:avLst/>
            <a:gdLst>
              <a:gd name="connsiteX0" fmla="*/ 0 w 1823366"/>
              <a:gd name="connsiteY0" fmla="*/ 0 h 2251515"/>
              <a:gd name="connsiteX1" fmla="*/ 1823366 w 1823366"/>
              <a:gd name="connsiteY1" fmla="*/ 0 h 2251515"/>
              <a:gd name="connsiteX2" fmla="*/ 1823366 w 1823366"/>
              <a:gd name="connsiteY2" fmla="*/ 2251515 h 2251515"/>
              <a:gd name="connsiteX3" fmla="*/ 0 w 1823366"/>
              <a:gd name="connsiteY3" fmla="*/ 2251515 h 2251515"/>
            </a:gdLst>
            <a:ahLst/>
            <a:cxnLst>
              <a:cxn ang="0">
                <a:pos x="connsiteX0" y="connsiteY0"/>
              </a:cxn>
              <a:cxn ang="0">
                <a:pos x="connsiteX1" y="connsiteY1"/>
              </a:cxn>
              <a:cxn ang="0">
                <a:pos x="connsiteX2" y="connsiteY2"/>
              </a:cxn>
              <a:cxn ang="0">
                <a:pos x="connsiteX3" y="connsiteY3"/>
              </a:cxn>
            </a:cxnLst>
            <a:rect l="l" t="t" r="r" b="b"/>
            <a:pathLst>
              <a:path w="1823366" h="2251515">
                <a:moveTo>
                  <a:pt x="0" y="0"/>
                </a:moveTo>
                <a:lnTo>
                  <a:pt x="1823366" y="0"/>
                </a:lnTo>
                <a:lnTo>
                  <a:pt x="1823366" y="2251515"/>
                </a:lnTo>
                <a:lnTo>
                  <a:pt x="0" y="225151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5990" y="3111495"/>
            <a:ext cx="6095999" cy="3746501"/>
          </a:xfrm>
          <a:custGeom>
            <a:avLst/>
            <a:gdLst>
              <a:gd name="connsiteX0" fmla="*/ 0 w 6095999"/>
              <a:gd name="connsiteY0" fmla="*/ 0 h 3746501"/>
              <a:gd name="connsiteX1" fmla="*/ 6095999 w 6095999"/>
              <a:gd name="connsiteY1" fmla="*/ 0 h 3746501"/>
              <a:gd name="connsiteX2" fmla="*/ 6095999 w 6095999"/>
              <a:gd name="connsiteY2" fmla="*/ 3746501 h 3746501"/>
              <a:gd name="connsiteX3" fmla="*/ 0 w 6095999"/>
              <a:gd name="connsiteY3" fmla="*/ 3746501 h 3746501"/>
            </a:gdLst>
            <a:ahLst/>
            <a:cxnLst>
              <a:cxn ang="0">
                <a:pos x="connsiteX0" y="connsiteY0"/>
              </a:cxn>
              <a:cxn ang="0">
                <a:pos x="connsiteX1" y="connsiteY1"/>
              </a:cxn>
              <a:cxn ang="0">
                <a:pos x="connsiteX2" y="connsiteY2"/>
              </a:cxn>
              <a:cxn ang="0">
                <a:pos x="connsiteX3" y="connsiteY3"/>
              </a:cxn>
            </a:cxnLst>
            <a:rect l="l" t="t" r="r" b="b"/>
            <a:pathLst>
              <a:path w="6095999" h="3746501">
                <a:moveTo>
                  <a:pt x="0" y="0"/>
                </a:moveTo>
                <a:lnTo>
                  <a:pt x="6095999" y="0"/>
                </a:lnTo>
                <a:lnTo>
                  <a:pt x="6095999" y="3746501"/>
                </a:lnTo>
                <a:lnTo>
                  <a:pt x="0" y="3746501"/>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3207656"/>
            <a:ext cx="6096000" cy="3650344"/>
          </a:xfrm>
          <a:custGeom>
            <a:avLst/>
            <a:gdLst>
              <a:gd name="connsiteX0" fmla="*/ 0 w 6096000"/>
              <a:gd name="connsiteY0" fmla="*/ 0 h 3650344"/>
              <a:gd name="connsiteX1" fmla="*/ 6096000 w 6096000"/>
              <a:gd name="connsiteY1" fmla="*/ 0 h 3650344"/>
              <a:gd name="connsiteX2" fmla="*/ 6096000 w 6096000"/>
              <a:gd name="connsiteY2" fmla="*/ 3650344 h 3650344"/>
              <a:gd name="connsiteX3" fmla="*/ 0 w 6096000"/>
              <a:gd name="connsiteY3" fmla="*/ 3650344 h 3650344"/>
            </a:gdLst>
            <a:ahLst/>
            <a:cxnLst>
              <a:cxn ang="0">
                <a:pos x="connsiteX0" y="connsiteY0"/>
              </a:cxn>
              <a:cxn ang="0">
                <a:pos x="connsiteX1" y="connsiteY1"/>
              </a:cxn>
              <a:cxn ang="0">
                <a:pos x="connsiteX2" y="connsiteY2"/>
              </a:cxn>
              <a:cxn ang="0">
                <a:pos x="connsiteX3" y="connsiteY3"/>
              </a:cxn>
            </a:cxnLst>
            <a:rect l="l" t="t" r="r" b="b"/>
            <a:pathLst>
              <a:path w="6096000" h="3650344">
                <a:moveTo>
                  <a:pt x="0" y="0"/>
                </a:moveTo>
                <a:lnTo>
                  <a:pt x="6096000" y="0"/>
                </a:lnTo>
                <a:lnTo>
                  <a:pt x="6096000" y="3650344"/>
                </a:lnTo>
                <a:lnTo>
                  <a:pt x="0" y="3650344"/>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4615544"/>
            <a:ext cx="12191999" cy="2242457"/>
          </a:xfrm>
          <a:custGeom>
            <a:avLst/>
            <a:gdLst>
              <a:gd name="connsiteX0" fmla="*/ 0 w 12191999"/>
              <a:gd name="connsiteY0" fmla="*/ 0 h 2242457"/>
              <a:gd name="connsiteX1" fmla="*/ 12191999 w 12191999"/>
              <a:gd name="connsiteY1" fmla="*/ 0 h 2242457"/>
              <a:gd name="connsiteX2" fmla="*/ 12191999 w 12191999"/>
              <a:gd name="connsiteY2" fmla="*/ 2242457 h 2242457"/>
              <a:gd name="connsiteX3" fmla="*/ 0 w 12191999"/>
              <a:gd name="connsiteY3" fmla="*/ 2242457 h 2242457"/>
            </a:gdLst>
            <a:ahLst/>
            <a:cxnLst>
              <a:cxn ang="0">
                <a:pos x="connsiteX0" y="connsiteY0"/>
              </a:cxn>
              <a:cxn ang="0">
                <a:pos x="connsiteX1" y="connsiteY1"/>
              </a:cxn>
              <a:cxn ang="0">
                <a:pos x="connsiteX2" y="connsiteY2"/>
              </a:cxn>
              <a:cxn ang="0">
                <a:pos x="connsiteX3" y="connsiteY3"/>
              </a:cxn>
            </a:cxnLst>
            <a:rect l="l" t="t" r="r" b="b"/>
            <a:pathLst>
              <a:path w="12191999" h="2242457">
                <a:moveTo>
                  <a:pt x="0" y="0"/>
                </a:moveTo>
                <a:lnTo>
                  <a:pt x="12191999" y="0"/>
                </a:lnTo>
                <a:lnTo>
                  <a:pt x="12191999" y="2242457"/>
                </a:lnTo>
                <a:lnTo>
                  <a:pt x="0" y="224245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5167084" y="3370786"/>
            <a:ext cx="1857830" cy="1565716"/>
          </a:xfrm>
          <a:custGeom>
            <a:avLst/>
            <a:gdLst>
              <a:gd name="connsiteX0" fmla="*/ 0 w 1857830"/>
              <a:gd name="connsiteY0" fmla="*/ 0 h 1565716"/>
              <a:gd name="connsiteX1" fmla="*/ 1857830 w 1857830"/>
              <a:gd name="connsiteY1" fmla="*/ 0 h 1565716"/>
              <a:gd name="connsiteX2" fmla="*/ 1857830 w 1857830"/>
              <a:gd name="connsiteY2" fmla="*/ 1565716 h 1565716"/>
              <a:gd name="connsiteX3" fmla="*/ 0 w 1857830"/>
              <a:gd name="connsiteY3" fmla="*/ 1565716 h 1565716"/>
            </a:gdLst>
            <a:ahLst/>
            <a:cxnLst>
              <a:cxn ang="0">
                <a:pos x="connsiteX0" y="connsiteY0"/>
              </a:cxn>
              <a:cxn ang="0">
                <a:pos x="connsiteX1" y="connsiteY1"/>
              </a:cxn>
              <a:cxn ang="0">
                <a:pos x="connsiteX2" y="connsiteY2"/>
              </a:cxn>
              <a:cxn ang="0">
                <a:pos x="connsiteX3" y="connsiteY3"/>
              </a:cxn>
            </a:cxnLst>
            <a:rect l="l" t="t" r="r" b="b"/>
            <a:pathLst>
              <a:path w="1857830" h="1565716">
                <a:moveTo>
                  <a:pt x="0" y="0"/>
                </a:moveTo>
                <a:lnTo>
                  <a:pt x="1857830" y="0"/>
                </a:lnTo>
                <a:lnTo>
                  <a:pt x="1857830" y="1565716"/>
                </a:lnTo>
                <a:lnTo>
                  <a:pt x="0" y="1565716"/>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9595247" y="469890"/>
            <a:ext cx="2126862" cy="6388110"/>
          </a:xfrm>
          <a:custGeom>
            <a:avLst/>
            <a:gdLst>
              <a:gd name="connsiteX0" fmla="*/ 0 w 2126862"/>
              <a:gd name="connsiteY0" fmla="*/ 0 h 6388110"/>
              <a:gd name="connsiteX1" fmla="*/ 2126862 w 2126862"/>
              <a:gd name="connsiteY1" fmla="*/ 0 h 6388110"/>
              <a:gd name="connsiteX2" fmla="*/ 2126862 w 2126862"/>
              <a:gd name="connsiteY2" fmla="*/ 6388110 h 6388110"/>
              <a:gd name="connsiteX3" fmla="*/ 0 w 2126862"/>
              <a:gd name="connsiteY3" fmla="*/ 6388110 h 6388110"/>
            </a:gdLst>
            <a:ahLst/>
            <a:cxnLst>
              <a:cxn ang="0">
                <a:pos x="connsiteX0" y="connsiteY0"/>
              </a:cxn>
              <a:cxn ang="0">
                <a:pos x="connsiteX1" y="connsiteY1"/>
              </a:cxn>
              <a:cxn ang="0">
                <a:pos x="connsiteX2" y="connsiteY2"/>
              </a:cxn>
              <a:cxn ang="0">
                <a:pos x="connsiteX3" y="connsiteY3"/>
              </a:cxn>
            </a:cxnLst>
            <a:rect l="l" t="t" r="r" b="b"/>
            <a:pathLst>
              <a:path w="2126862" h="6388110">
                <a:moveTo>
                  <a:pt x="0" y="0"/>
                </a:moveTo>
                <a:lnTo>
                  <a:pt x="2126862" y="0"/>
                </a:lnTo>
                <a:lnTo>
                  <a:pt x="2126862" y="6388110"/>
                </a:lnTo>
                <a:lnTo>
                  <a:pt x="0" y="638811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69891" y="3429000"/>
            <a:ext cx="4626546" cy="3429000"/>
          </a:xfrm>
          <a:custGeom>
            <a:avLst/>
            <a:gdLst>
              <a:gd name="connsiteX0" fmla="*/ 0 w 4626546"/>
              <a:gd name="connsiteY0" fmla="*/ 0 h 3429000"/>
              <a:gd name="connsiteX1" fmla="*/ 4626546 w 4626546"/>
              <a:gd name="connsiteY1" fmla="*/ 0 h 3429000"/>
              <a:gd name="connsiteX2" fmla="*/ 4626546 w 4626546"/>
              <a:gd name="connsiteY2" fmla="*/ 3429000 h 3429000"/>
              <a:gd name="connsiteX3" fmla="*/ 0 w 462654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626546" h="3429000">
                <a:moveTo>
                  <a:pt x="0" y="0"/>
                </a:moveTo>
                <a:lnTo>
                  <a:pt x="4626546" y="0"/>
                </a:lnTo>
                <a:lnTo>
                  <a:pt x="4626546" y="3429000"/>
                </a:lnTo>
                <a:lnTo>
                  <a:pt x="0" y="34290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Picture Placeholder 6"/>
          <p:cNvSpPr>
            <a:spLocks noGrp="1"/>
          </p:cNvSpPr>
          <p:nvPr>
            <p:ph type="pic" sz="quarter" idx="17" hasCustomPrompt="1"/>
          </p:nvPr>
        </p:nvSpPr>
        <p:spPr>
          <a:xfrm>
            <a:off x="469890" y="3428988"/>
            <a:ext cx="3035311" cy="2959112"/>
          </a:xfrm>
          <a:custGeom>
            <a:avLst/>
            <a:gdLst>
              <a:gd name="connsiteX0" fmla="*/ 0 w 3035311"/>
              <a:gd name="connsiteY0" fmla="*/ 0 h 2959112"/>
              <a:gd name="connsiteX1" fmla="*/ 3035311 w 3035311"/>
              <a:gd name="connsiteY1" fmla="*/ 0 h 2959112"/>
              <a:gd name="connsiteX2" fmla="*/ 3035311 w 3035311"/>
              <a:gd name="connsiteY2" fmla="*/ 2959112 h 2959112"/>
              <a:gd name="connsiteX3" fmla="*/ 0 w 3035311"/>
              <a:gd name="connsiteY3" fmla="*/ 2959112 h 2959112"/>
            </a:gdLst>
            <a:ahLst/>
            <a:cxnLst>
              <a:cxn ang="0">
                <a:pos x="connsiteX0" y="connsiteY0"/>
              </a:cxn>
              <a:cxn ang="0">
                <a:pos x="connsiteX1" y="connsiteY1"/>
              </a:cxn>
              <a:cxn ang="0">
                <a:pos x="connsiteX2" y="connsiteY2"/>
              </a:cxn>
              <a:cxn ang="0">
                <a:pos x="connsiteX3" y="connsiteY3"/>
              </a:cxn>
            </a:cxnLst>
            <a:rect l="l" t="t" r="r" b="b"/>
            <a:pathLst>
              <a:path w="3035311" h="2959112">
                <a:moveTo>
                  <a:pt x="0" y="0"/>
                </a:moveTo>
                <a:lnTo>
                  <a:pt x="3035311" y="0"/>
                </a:lnTo>
                <a:lnTo>
                  <a:pt x="3035311" y="2959112"/>
                </a:lnTo>
                <a:lnTo>
                  <a:pt x="0" y="295911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9" name="Picture Placeholder 8"/>
          <p:cNvSpPr>
            <a:spLocks noGrp="1"/>
          </p:cNvSpPr>
          <p:nvPr>
            <p:ph type="pic" sz="quarter" idx="18" hasCustomPrompt="1"/>
          </p:nvPr>
        </p:nvSpPr>
        <p:spPr>
          <a:xfrm>
            <a:off x="4305272" y="469890"/>
            <a:ext cx="3581454" cy="2959098"/>
          </a:xfrm>
          <a:custGeom>
            <a:avLst/>
            <a:gdLst>
              <a:gd name="connsiteX0" fmla="*/ 0 w 3581454"/>
              <a:gd name="connsiteY0" fmla="*/ 0 h 2959098"/>
              <a:gd name="connsiteX1" fmla="*/ 3581454 w 3581454"/>
              <a:gd name="connsiteY1" fmla="*/ 0 h 2959098"/>
              <a:gd name="connsiteX2" fmla="*/ 3581454 w 3581454"/>
              <a:gd name="connsiteY2" fmla="*/ 2959098 h 2959098"/>
              <a:gd name="connsiteX3" fmla="*/ 0 w 3581454"/>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3581454" h="2959098">
                <a:moveTo>
                  <a:pt x="0" y="0"/>
                </a:moveTo>
                <a:lnTo>
                  <a:pt x="3581454" y="0"/>
                </a:lnTo>
                <a:lnTo>
                  <a:pt x="3581454" y="2959098"/>
                </a:lnTo>
                <a:lnTo>
                  <a:pt x="0" y="2959098"/>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1" name="Picture Placeholder 10"/>
          <p:cNvSpPr>
            <a:spLocks noGrp="1"/>
          </p:cNvSpPr>
          <p:nvPr>
            <p:ph type="pic" sz="quarter" idx="19" hasCustomPrompt="1"/>
          </p:nvPr>
        </p:nvSpPr>
        <p:spPr>
          <a:xfrm>
            <a:off x="5254627" y="2383449"/>
            <a:ext cx="1682746" cy="2091092"/>
          </a:xfrm>
          <a:custGeom>
            <a:avLst/>
            <a:gdLst>
              <a:gd name="connsiteX0" fmla="*/ 0 w 1682746"/>
              <a:gd name="connsiteY0" fmla="*/ 0 h 2091092"/>
              <a:gd name="connsiteX1" fmla="*/ 1682746 w 1682746"/>
              <a:gd name="connsiteY1" fmla="*/ 0 h 2091092"/>
              <a:gd name="connsiteX2" fmla="*/ 1682746 w 1682746"/>
              <a:gd name="connsiteY2" fmla="*/ 2091092 h 2091092"/>
              <a:gd name="connsiteX3" fmla="*/ 0 w 1682746"/>
              <a:gd name="connsiteY3" fmla="*/ 2091092 h 2091092"/>
            </a:gdLst>
            <a:ahLst/>
            <a:cxnLst>
              <a:cxn ang="0">
                <a:pos x="connsiteX0" y="connsiteY0"/>
              </a:cxn>
              <a:cxn ang="0">
                <a:pos x="connsiteX1" y="connsiteY1"/>
              </a:cxn>
              <a:cxn ang="0">
                <a:pos x="connsiteX2" y="connsiteY2"/>
              </a:cxn>
              <a:cxn ang="0">
                <a:pos x="connsiteX3" y="connsiteY3"/>
              </a:cxn>
            </a:cxnLst>
            <a:rect l="l" t="t" r="r" b="b"/>
            <a:pathLst>
              <a:path w="1682746" h="2091092">
                <a:moveTo>
                  <a:pt x="0" y="0"/>
                </a:moveTo>
                <a:lnTo>
                  <a:pt x="1682746" y="0"/>
                </a:lnTo>
                <a:lnTo>
                  <a:pt x="1682746" y="2091092"/>
                </a:lnTo>
                <a:lnTo>
                  <a:pt x="0" y="209109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3" name="Picture Placeholder 12"/>
          <p:cNvSpPr>
            <a:spLocks noGrp="1"/>
          </p:cNvSpPr>
          <p:nvPr>
            <p:ph type="pic" sz="quarter" idx="20" hasCustomPrompt="1"/>
          </p:nvPr>
        </p:nvSpPr>
        <p:spPr>
          <a:xfrm>
            <a:off x="10039363" y="4305300"/>
            <a:ext cx="1682746" cy="2082800"/>
          </a:xfrm>
          <a:custGeom>
            <a:avLst/>
            <a:gdLst>
              <a:gd name="connsiteX0" fmla="*/ 0 w 1682746"/>
              <a:gd name="connsiteY0" fmla="*/ 0 h 2082800"/>
              <a:gd name="connsiteX1" fmla="*/ 1682746 w 1682746"/>
              <a:gd name="connsiteY1" fmla="*/ 0 h 2082800"/>
              <a:gd name="connsiteX2" fmla="*/ 1682746 w 1682746"/>
              <a:gd name="connsiteY2" fmla="*/ 2082800 h 2082800"/>
              <a:gd name="connsiteX3" fmla="*/ 0 w 1682746"/>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1682746" h="2082800">
                <a:moveTo>
                  <a:pt x="0" y="0"/>
                </a:moveTo>
                <a:lnTo>
                  <a:pt x="1682746" y="0"/>
                </a:lnTo>
                <a:lnTo>
                  <a:pt x="1682746" y="2082800"/>
                </a:lnTo>
                <a:lnTo>
                  <a:pt x="0" y="20828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469890"/>
            <a:ext cx="12192000" cy="6388110"/>
          </a:xfrm>
          <a:custGeom>
            <a:avLst/>
            <a:gdLst>
              <a:gd name="connsiteX0" fmla="*/ 0 w 12192000"/>
              <a:gd name="connsiteY0" fmla="*/ 0 h 6388110"/>
              <a:gd name="connsiteX1" fmla="*/ 12192000 w 12192000"/>
              <a:gd name="connsiteY1" fmla="*/ 0 h 6388110"/>
              <a:gd name="connsiteX2" fmla="*/ 12192000 w 12192000"/>
              <a:gd name="connsiteY2" fmla="*/ 6388110 h 6388110"/>
              <a:gd name="connsiteX3" fmla="*/ 0 w 12192000"/>
              <a:gd name="connsiteY3" fmla="*/ 6388110 h 6388110"/>
            </a:gdLst>
            <a:ahLst/>
            <a:cxnLst>
              <a:cxn ang="0">
                <a:pos x="connsiteX0" y="connsiteY0"/>
              </a:cxn>
              <a:cxn ang="0">
                <a:pos x="connsiteX1" y="connsiteY1"/>
              </a:cxn>
              <a:cxn ang="0">
                <a:pos x="connsiteX2" y="connsiteY2"/>
              </a:cxn>
              <a:cxn ang="0">
                <a:pos x="connsiteX3" y="connsiteY3"/>
              </a:cxn>
            </a:cxnLst>
            <a:rect l="l" t="t" r="r" b="b"/>
            <a:pathLst>
              <a:path w="12192000" h="6388110">
                <a:moveTo>
                  <a:pt x="0" y="0"/>
                </a:moveTo>
                <a:lnTo>
                  <a:pt x="12192000" y="0"/>
                </a:lnTo>
                <a:lnTo>
                  <a:pt x="12192000" y="6388110"/>
                </a:lnTo>
                <a:lnTo>
                  <a:pt x="0" y="638811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Picture Placeholder 6"/>
          <p:cNvSpPr>
            <a:spLocks noGrp="1"/>
          </p:cNvSpPr>
          <p:nvPr>
            <p:ph type="pic" sz="quarter" idx="17" hasCustomPrompt="1"/>
          </p:nvPr>
        </p:nvSpPr>
        <p:spPr>
          <a:xfrm>
            <a:off x="469890" y="3428988"/>
            <a:ext cx="3035311" cy="2959112"/>
          </a:xfrm>
          <a:custGeom>
            <a:avLst/>
            <a:gdLst>
              <a:gd name="connsiteX0" fmla="*/ 0 w 3035311"/>
              <a:gd name="connsiteY0" fmla="*/ 0 h 2959112"/>
              <a:gd name="connsiteX1" fmla="*/ 3035311 w 3035311"/>
              <a:gd name="connsiteY1" fmla="*/ 0 h 2959112"/>
              <a:gd name="connsiteX2" fmla="*/ 3035311 w 3035311"/>
              <a:gd name="connsiteY2" fmla="*/ 2959112 h 2959112"/>
              <a:gd name="connsiteX3" fmla="*/ 0 w 3035311"/>
              <a:gd name="connsiteY3" fmla="*/ 2959112 h 2959112"/>
            </a:gdLst>
            <a:ahLst/>
            <a:cxnLst>
              <a:cxn ang="0">
                <a:pos x="connsiteX0" y="connsiteY0"/>
              </a:cxn>
              <a:cxn ang="0">
                <a:pos x="connsiteX1" y="connsiteY1"/>
              </a:cxn>
              <a:cxn ang="0">
                <a:pos x="connsiteX2" y="connsiteY2"/>
              </a:cxn>
              <a:cxn ang="0">
                <a:pos x="connsiteX3" y="connsiteY3"/>
              </a:cxn>
            </a:cxnLst>
            <a:rect l="l" t="t" r="r" b="b"/>
            <a:pathLst>
              <a:path w="3035311" h="2959112">
                <a:moveTo>
                  <a:pt x="0" y="0"/>
                </a:moveTo>
                <a:lnTo>
                  <a:pt x="3035311" y="0"/>
                </a:lnTo>
                <a:lnTo>
                  <a:pt x="3035311" y="2959112"/>
                </a:lnTo>
                <a:lnTo>
                  <a:pt x="0" y="295911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9" name="Picture Placeholder 8"/>
          <p:cNvSpPr>
            <a:spLocks noGrp="1"/>
          </p:cNvSpPr>
          <p:nvPr>
            <p:ph type="pic" sz="quarter" idx="18" hasCustomPrompt="1"/>
          </p:nvPr>
        </p:nvSpPr>
        <p:spPr>
          <a:xfrm>
            <a:off x="4305272" y="469890"/>
            <a:ext cx="3581454" cy="2959098"/>
          </a:xfrm>
          <a:custGeom>
            <a:avLst/>
            <a:gdLst>
              <a:gd name="connsiteX0" fmla="*/ 0 w 3581454"/>
              <a:gd name="connsiteY0" fmla="*/ 0 h 2959098"/>
              <a:gd name="connsiteX1" fmla="*/ 3581454 w 3581454"/>
              <a:gd name="connsiteY1" fmla="*/ 0 h 2959098"/>
              <a:gd name="connsiteX2" fmla="*/ 3581454 w 3581454"/>
              <a:gd name="connsiteY2" fmla="*/ 2959098 h 2959098"/>
              <a:gd name="connsiteX3" fmla="*/ 0 w 3581454"/>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3581454" h="2959098">
                <a:moveTo>
                  <a:pt x="0" y="0"/>
                </a:moveTo>
                <a:lnTo>
                  <a:pt x="3581454" y="0"/>
                </a:lnTo>
                <a:lnTo>
                  <a:pt x="3581454" y="2959098"/>
                </a:lnTo>
                <a:lnTo>
                  <a:pt x="0" y="2959098"/>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1" name="Picture Placeholder 10"/>
          <p:cNvSpPr>
            <a:spLocks noGrp="1"/>
          </p:cNvSpPr>
          <p:nvPr>
            <p:ph type="pic" sz="quarter" idx="19" hasCustomPrompt="1"/>
          </p:nvPr>
        </p:nvSpPr>
        <p:spPr>
          <a:xfrm>
            <a:off x="5254627" y="2383449"/>
            <a:ext cx="1682746" cy="2091092"/>
          </a:xfrm>
          <a:custGeom>
            <a:avLst/>
            <a:gdLst>
              <a:gd name="connsiteX0" fmla="*/ 0 w 1682746"/>
              <a:gd name="connsiteY0" fmla="*/ 0 h 2091092"/>
              <a:gd name="connsiteX1" fmla="*/ 1682746 w 1682746"/>
              <a:gd name="connsiteY1" fmla="*/ 0 h 2091092"/>
              <a:gd name="connsiteX2" fmla="*/ 1682746 w 1682746"/>
              <a:gd name="connsiteY2" fmla="*/ 2091092 h 2091092"/>
              <a:gd name="connsiteX3" fmla="*/ 0 w 1682746"/>
              <a:gd name="connsiteY3" fmla="*/ 2091092 h 2091092"/>
            </a:gdLst>
            <a:ahLst/>
            <a:cxnLst>
              <a:cxn ang="0">
                <a:pos x="connsiteX0" y="connsiteY0"/>
              </a:cxn>
              <a:cxn ang="0">
                <a:pos x="connsiteX1" y="connsiteY1"/>
              </a:cxn>
              <a:cxn ang="0">
                <a:pos x="connsiteX2" y="connsiteY2"/>
              </a:cxn>
              <a:cxn ang="0">
                <a:pos x="connsiteX3" y="connsiteY3"/>
              </a:cxn>
            </a:cxnLst>
            <a:rect l="l" t="t" r="r" b="b"/>
            <a:pathLst>
              <a:path w="1682746" h="2091092">
                <a:moveTo>
                  <a:pt x="0" y="0"/>
                </a:moveTo>
                <a:lnTo>
                  <a:pt x="1682746" y="0"/>
                </a:lnTo>
                <a:lnTo>
                  <a:pt x="1682746" y="2091092"/>
                </a:lnTo>
                <a:lnTo>
                  <a:pt x="0" y="209109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3" name="Picture Placeholder 12"/>
          <p:cNvSpPr>
            <a:spLocks noGrp="1"/>
          </p:cNvSpPr>
          <p:nvPr>
            <p:ph type="pic" sz="quarter" idx="20" hasCustomPrompt="1"/>
          </p:nvPr>
        </p:nvSpPr>
        <p:spPr>
          <a:xfrm>
            <a:off x="10039363" y="4305300"/>
            <a:ext cx="1682746" cy="2082800"/>
          </a:xfrm>
          <a:custGeom>
            <a:avLst/>
            <a:gdLst>
              <a:gd name="connsiteX0" fmla="*/ 0 w 1682746"/>
              <a:gd name="connsiteY0" fmla="*/ 0 h 2082800"/>
              <a:gd name="connsiteX1" fmla="*/ 1682746 w 1682746"/>
              <a:gd name="connsiteY1" fmla="*/ 0 h 2082800"/>
              <a:gd name="connsiteX2" fmla="*/ 1682746 w 1682746"/>
              <a:gd name="connsiteY2" fmla="*/ 2082800 h 2082800"/>
              <a:gd name="connsiteX3" fmla="*/ 0 w 1682746"/>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1682746" h="2082800">
                <a:moveTo>
                  <a:pt x="0" y="0"/>
                </a:moveTo>
                <a:lnTo>
                  <a:pt x="1682746" y="0"/>
                </a:lnTo>
                <a:lnTo>
                  <a:pt x="1682746" y="2082800"/>
                </a:lnTo>
                <a:lnTo>
                  <a:pt x="0" y="20828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69893" y="469890"/>
            <a:ext cx="11252214" cy="1993675"/>
          </a:xfrm>
          <a:custGeom>
            <a:avLst/>
            <a:gdLst>
              <a:gd name="connsiteX0" fmla="*/ 0 w 11252214"/>
              <a:gd name="connsiteY0" fmla="*/ 0 h 1993675"/>
              <a:gd name="connsiteX1" fmla="*/ 11252214 w 11252214"/>
              <a:gd name="connsiteY1" fmla="*/ 0 h 1993675"/>
              <a:gd name="connsiteX2" fmla="*/ 11252214 w 11252214"/>
              <a:gd name="connsiteY2" fmla="*/ 1993675 h 1993675"/>
              <a:gd name="connsiteX3" fmla="*/ 0 w 11252214"/>
              <a:gd name="connsiteY3" fmla="*/ 1993675 h 1993675"/>
            </a:gdLst>
            <a:ahLst/>
            <a:cxnLst>
              <a:cxn ang="0">
                <a:pos x="connsiteX0" y="connsiteY0"/>
              </a:cxn>
              <a:cxn ang="0">
                <a:pos x="connsiteX1" y="connsiteY1"/>
              </a:cxn>
              <a:cxn ang="0">
                <a:pos x="connsiteX2" y="connsiteY2"/>
              </a:cxn>
              <a:cxn ang="0">
                <a:pos x="connsiteX3" y="connsiteY3"/>
              </a:cxn>
            </a:cxnLst>
            <a:rect l="l" t="t" r="r" b="b"/>
            <a:pathLst>
              <a:path w="11252214" h="1993675">
                <a:moveTo>
                  <a:pt x="0" y="0"/>
                </a:moveTo>
                <a:lnTo>
                  <a:pt x="11252214" y="0"/>
                </a:lnTo>
                <a:lnTo>
                  <a:pt x="11252214" y="1993675"/>
                </a:lnTo>
                <a:lnTo>
                  <a:pt x="0" y="199367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69892" y="469892"/>
            <a:ext cx="5626109" cy="5918195"/>
          </a:xfrm>
          <a:custGeom>
            <a:avLst/>
            <a:gdLst>
              <a:gd name="connsiteX0" fmla="*/ 0 w 5626109"/>
              <a:gd name="connsiteY0" fmla="*/ 0 h 5918195"/>
              <a:gd name="connsiteX1" fmla="*/ 5626109 w 5626109"/>
              <a:gd name="connsiteY1" fmla="*/ 0 h 5918195"/>
              <a:gd name="connsiteX2" fmla="*/ 5626109 w 5626109"/>
              <a:gd name="connsiteY2" fmla="*/ 5918195 h 5918195"/>
              <a:gd name="connsiteX3" fmla="*/ 0 w 5626109"/>
              <a:gd name="connsiteY3" fmla="*/ 5918195 h 5918195"/>
            </a:gdLst>
            <a:ahLst/>
            <a:cxnLst>
              <a:cxn ang="0">
                <a:pos x="connsiteX0" y="connsiteY0"/>
              </a:cxn>
              <a:cxn ang="0">
                <a:pos x="connsiteX1" y="connsiteY1"/>
              </a:cxn>
              <a:cxn ang="0">
                <a:pos x="connsiteX2" y="connsiteY2"/>
              </a:cxn>
              <a:cxn ang="0">
                <a:pos x="connsiteX3" y="connsiteY3"/>
              </a:cxn>
            </a:cxnLst>
            <a:rect l="l" t="t" r="r" b="b"/>
            <a:pathLst>
              <a:path w="5626109" h="5918195">
                <a:moveTo>
                  <a:pt x="0" y="0"/>
                </a:moveTo>
                <a:lnTo>
                  <a:pt x="5626109" y="0"/>
                </a:lnTo>
                <a:lnTo>
                  <a:pt x="5626109" y="5918195"/>
                </a:lnTo>
                <a:lnTo>
                  <a:pt x="0" y="591819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1170224" y="1677998"/>
            <a:ext cx="3755554" cy="3746502"/>
          </a:xfrm>
          <a:custGeom>
            <a:avLst/>
            <a:gdLst>
              <a:gd name="connsiteX0" fmla="*/ 0 w 3755554"/>
              <a:gd name="connsiteY0" fmla="*/ 0 h 3746502"/>
              <a:gd name="connsiteX1" fmla="*/ 3755554 w 3755554"/>
              <a:gd name="connsiteY1" fmla="*/ 0 h 3746502"/>
              <a:gd name="connsiteX2" fmla="*/ 3755554 w 3755554"/>
              <a:gd name="connsiteY2" fmla="*/ 3746502 h 3746502"/>
              <a:gd name="connsiteX3" fmla="*/ 0 w 3755554"/>
              <a:gd name="connsiteY3" fmla="*/ 3746502 h 3746502"/>
            </a:gdLst>
            <a:ahLst/>
            <a:cxnLst>
              <a:cxn ang="0">
                <a:pos x="connsiteX0" y="connsiteY0"/>
              </a:cxn>
              <a:cxn ang="0">
                <a:pos x="connsiteX1" y="connsiteY1"/>
              </a:cxn>
              <a:cxn ang="0">
                <a:pos x="connsiteX2" y="connsiteY2"/>
              </a:cxn>
              <a:cxn ang="0">
                <a:pos x="connsiteX3" y="connsiteY3"/>
              </a:cxn>
            </a:cxnLst>
            <a:rect l="l" t="t" r="r" b="b"/>
            <a:pathLst>
              <a:path w="3755554" h="3746502">
                <a:moveTo>
                  <a:pt x="0" y="0"/>
                </a:moveTo>
                <a:lnTo>
                  <a:pt x="3755554" y="0"/>
                </a:lnTo>
                <a:lnTo>
                  <a:pt x="3755554" y="3746502"/>
                </a:lnTo>
                <a:lnTo>
                  <a:pt x="0" y="374650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5999" y="469900"/>
            <a:ext cx="2293258" cy="6388100"/>
          </a:xfrm>
          <a:custGeom>
            <a:avLst/>
            <a:gdLst>
              <a:gd name="connsiteX0" fmla="*/ 0 w 2293258"/>
              <a:gd name="connsiteY0" fmla="*/ 0 h 6388100"/>
              <a:gd name="connsiteX1" fmla="*/ 2293258 w 2293258"/>
              <a:gd name="connsiteY1" fmla="*/ 0 h 6388100"/>
              <a:gd name="connsiteX2" fmla="*/ 2293258 w 2293258"/>
              <a:gd name="connsiteY2" fmla="*/ 6388100 h 6388100"/>
              <a:gd name="connsiteX3" fmla="*/ 0 w 2293258"/>
              <a:gd name="connsiteY3" fmla="*/ 6388100 h 6388100"/>
            </a:gdLst>
            <a:ahLst/>
            <a:cxnLst>
              <a:cxn ang="0">
                <a:pos x="connsiteX0" y="connsiteY0"/>
              </a:cxn>
              <a:cxn ang="0">
                <a:pos x="connsiteX1" y="connsiteY1"/>
              </a:cxn>
              <a:cxn ang="0">
                <a:pos x="connsiteX2" y="connsiteY2"/>
              </a:cxn>
              <a:cxn ang="0">
                <a:pos x="connsiteX3" y="connsiteY3"/>
              </a:cxn>
            </a:cxnLst>
            <a:rect l="l" t="t" r="r" b="b"/>
            <a:pathLst>
              <a:path w="2293258" h="6388100">
                <a:moveTo>
                  <a:pt x="0" y="0"/>
                </a:moveTo>
                <a:lnTo>
                  <a:pt x="2293258" y="0"/>
                </a:lnTo>
                <a:lnTo>
                  <a:pt x="2293258" y="6388100"/>
                </a:lnTo>
                <a:lnTo>
                  <a:pt x="0" y="63881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6000" y="469891"/>
            <a:ext cx="5626109" cy="5918195"/>
          </a:xfrm>
          <a:custGeom>
            <a:avLst/>
            <a:gdLst>
              <a:gd name="connsiteX0" fmla="*/ 0 w 5626109"/>
              <a:gd name="connsiteY0" fmla="*/ 0 h 5918195"/>
              <a:gd name="connsiteX1" fmla="*/ 5626109 w 5626109"/>
              <a:gd name="connsiteY1" fmla="*/ 0 h 5918195"/>
              <a:gd name="connsiteX2" fmla="*/ 5626109 w 5626109"/>
              <a:gd name="connsiteY2" fmla="*/ 5918195 h 5918195"/>
              <a:gd name="connsiteX3" fmla="*/ 0 w 5626109"/>
              <a:gd name="connsiteY3" fmla="*/ 5918195 h 5918195"/>
            </a:gdLst>
            <a:ahLst/>
            <a:cxnLst>
              <a:cxn ang="0">
                <a:pos x="connsiteX0" y="connsiteY0"/>
              </a:cxn>
              <a:cxn ang="0">
                <a:pos x="connsiteX1" y="connsiteY1"/>
              </a:cxn>
              <a:cxn ang="0">
                <a:pos x="connsiteX2" y="connsiteY2"/>
              </a:cxn>
              <a:cxn ang="0">
                <a:pos x="connsiteX3" y="connsiteY3"/>
              </a:cxn>
            </a:cxnLst>
            <a:rect l="l" t="t" r="r" b="b"/>
            <a:pathLst>
              <a:path w="5626109" h="5918195">
                <a:moveTo>
                  <a:pt x="0" y="0"/>
                </a:moveTo>
                <a:lnTo>
                  <a:pt x="5626109" y="0"/>
                </a:lnTo>
                <a:lnTo>
                  <a:pt x="5626109" y="5918195"/>
                </a:lnTo>
                <a:lnTo>
                  <a:pt x="0" y="591819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6000" y="469891"/>
            <a:ext cx="5626109" cy="5918195"/>
          </a:xfrm>
          <a:custGeom>
            <a:avLst/>
            <a:gdLst>
              <a:gd name="connsiteX0" fmla="*/ 0 w 5626109"/>
              <a:gd name="connsiteY0" fmla="*/ 0 h 5918195"/>
              <a:gd name="connsiteX1" fmla="*/ 5626109 w 5626109"/>
              <a:gd name="connsiteY1" fmla="*/ 0 h 5918195"/>
              <a:gd name="connsiteX2" fmla="*/ 5626109 w 5626109"/>
              <a:gd name="connsiteY2" fmla="*/ 5918195 h 5918195"/>
              <a:gd name="connsiteX3" fmla="*/ 0 w 5626109"/>
              <a:gd name="connsiteY3" fmla="*/ 5918195 h 5918195"/>
            </a:gdLst>
            <a:ahLst/>
            <a:cxnLst>
              <a:cxn ang="0">
                <a:pos x="connsiteX0" y="connsiteY0"/>
              </a:cxn>
              <a:cxn ang="0">
                <a:pos x="connsiteX1" y="connsiteY1"/>
              </a:cxn>
              <a:cxn ang="0">
                <a:pos x="connsiteX2" y="connsiteY2"/>
              </a:cxn>
              <a:cxn ang="0">
                <a:pos x="connsiteX3" y="connsiteY3"/>
              </a:cxn>
            </a:cxnLst>
            <a:rect l="l" t="t" r="r" b="b"/>
            <a:pathLst>
              <a:path w="5626109" h="5918195">
                <a:moveTo>
                  <a:pt x="0" y="0"/>
                </a:moveTo>
                <a:lnTo>
                  <a:pt x="5626109" y="0"/>
                </a:lnTo>
                <a:lnTo>
                  <a:pt x="5626109" y="5918195"/>
                </a:lnTo>
                <a:lnTo>
                  <a:pt x="0" y="591819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6" name="Picture Placeholder 5"/>
          <p:cNvSpPr>
            <a:spLocks noGrp="1"/>
          </p:cNvSpPr>
          <p:nvPr>
            <p:ph type="pic" sz="quarter" idx="18" hasCustomPrompt="1"/>
          </p:nvPr>
        </p:nvSpPr>
        <p:spPr>
          <a:xfrm>
            <a:off x="469892" y="4136571"/>
            <a:ext cx="1823366" cy="2251515"/>
          </a:xfrm>
          <a:custGeom>
            <a:avLst/>
            <a:gdLst>
              <a:gd name="connsiteX0" fmla="*/ 0 w 1823366"/>
              <a:gd name="connsiteY0" fmla="*/ 0 h 2251515"/>
              <a:gd name="connsiteX1" fmla="*/ 1823366 w 1823366"/>
              <a:gd name="connsiteY1" fmla="*/ 0 h 2251515"/>
              <a:gd name="connsiteX2" fmla="*/ 1823366 w 1823366"/>
              <a:gd name="connsiteY2" fmla="*/ 2251515 h 2251515"/>
              <a:gd name="connsiteX3" fmla="*/ 0 w 1823366"/>
              <a:gd name="connsiteY3" fmla="*/ 2251515 h 2251515"/>
            </a:gdLst>
            <a:ahLst/>
            <a:cxnLst>
              <a:cxn ang="0">
                <a:pos x="connsiteX0" y="connsiteY0"/>
              </a:cxn>
              <a:cxn ang="0">
                <a:pos x="connsiteX1" y="connsiteY1"/>
              </a:cxn>
              <a:cxn ang="0">
                <a:pos x="connsiteX2" y="connsiteY2"/>
              </a:cxn>
              <a:cxn ang="0">
                <a:pos x="connsiteX3" y="connsiteY3"/>
              </a:cxn>
            </a:cxnLst>
            <a:rect l="l" t="t" r="r" b="b"/>
            <a:pathLst>
              <a:path w="1823366" h="2251515">
                <a:moveTo>
                  <a:pt x="0" y="0"/>
                </a:moveTo>
                <a:lnTo>
                  <a:pt x="1823366" y="0"/>
                </a:lnTo>
                <a:lnTo>
                  <a:pt x="1823366" y="2251515"/>
                </a:lnTo>
                <a:lnTo>
                  <a:pt x="0" y="225151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5990" y="3111495"/>
            <a:ext cx="6095999" cy="3746501"/>
          </a:xfrm>
          <a:custGeom>
            <a:avLst/>
            <a:gdLst>
              <a:gd name="connsiteX0" fmla="*/ 0 w 6095999"/>
              <a:gd name="connsiteY0" fmla="*/ 0 h 3746501"/>
              <a:gd name="connsiteX1" fmla="*/ 6095999 w 6095999"/>
              <a:gd name="connsiteY1" fmla="*/ 0 h 3746501"/>
              <a:gd name="connsiteX2" fmla="*/ 6095999 w 6095999"/>
              <a:gd name="connsiteY2" fmla="*/ 3746501 h 3746501"/>
              <a:gd name="connsiteX3" fmla="*/ 0 w 6095999"/>
              <a:gd name="connsiteY3" fmla="*/ 3746501 h 3746501"/>
            </a:gdLst>
            <a:ahLst/>
            <a:cxnLst>
              <a:cxn ang="0">
                <a:pos x="connsiteX0" y="connsiteY0"/>
              </a:cxn>
              <a:cxn ang="0">
                <a:pos x="connsiteX1" y="connsiteY1"/>
              </a:cxn>
              <a:cxn ang="0">
                <a:pos x="connsiteX2" y="connsiteY2"/>
              </a:cxn>
              <a:cxn ang="0">
                <a:pos x="connsiteX3" y="connsiteY3"/>
              </a:cxn>
            </a:cxnLst>
            <a:rect l="l" t="t" r="r" b="b"/>
            <a:pathLst>
              <a:path w="6095999" h="3746501">
                <a:moveTo>
                  <a:pt x="0" y="0"/>
                </a:moveTo>
                <a:lnTo>
                  <a:pt x="6095999" y="0"/>
                </a:lnTo>
                <a:lnTo>
                  <a:pt x="6095999" y="3746501"/>
                </a:lnTo>
                <a:lnTo>
                  <a:pt x="0" y="3746501"/>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3207656"/>
            <a:ext cx="6096000" cy="3650344"/>
          </a:xfrm>
          <a:custGeom>
            <a:avLst/>
            <a:gdLst>
              <a:gd name="connsiteX0" fmla="*/ 0 w 6096000"/>
              <a:gd name="connsiteY0" fmla="*/ 0 h 3650344"/>
              <a:gd name="connsiteX1" fmla="*/ 6096000 w 6096000"/>
              <a:gd name="connsiteY1" fmla="*/ 0 h 3650344"/>
              <a:gd name="connsiteX2" fmla="*/ 6096000 w 6096000"/>
              <a:gd name="connsiteY2" fmla="*/ 3650344 h 3650344"/>
              <a:gd name="connsiteX3" fmla="*/ 0 w 6096000"/>
              <a:gd name="connsiteY3" fmla="*/ 3650344 h 3650344"/>
            </a:gdLst>
            <a:ahLst/>
            <a:cxnLst>
              <a:cxn ang="0">
                <a:pos x="connsiteX0" y="connsiteY0"/>
              </a:cxn>
              <a:cxn ang="0">
                <a:pos x="connsiteX1" y="connsiteY1"/>
              </a:cxn>
              <a:cxn ang="0">
                <a:pos x="connsiteX2" y="connsiteY2"/>
              </a:cxn>
              <a:cxn ang="0">
                <a:pos x="connsiteX3" y="connsiteY3"/>
              </a:cxn>
            </a:cxnLst>
            <a:rect l="l" t="t" r="r" b="b"/>
            <a:pathLst>
              <a:path w="6096000" h="3650344">
                <a:moveTo>
                  <a:pt x="0" y="0"/>
                </a:moveTo>
                <a:lnTo>
                  <a:pt x="6096000" y="0"/>
                </a:lnTo>
                <a:lnTo>
                  <a:pt x="6096000" y="3650344"/>
                </a:lnTo>
                <a:lnTo>
                  <a:pt x="0" y="3650344"/>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4615544"/>
            <a:ext cx="12191999" cy="2242457"/>
          </a:xfrm>
          <a:custGeom>
            <a:avLst/>
            <a:gdLst>
              <a:gd name="connsiteX0" fmla="*/ 0 w 12191999"/>
              <a:gd name="connsiteY0" fmla="*/ 0 h 2242457"/>
              <a:gd name="connsiteX1" fmla="*/ 12191999 w 12191999"/>
              <a:gd name="connsiteY1" fmla="*/ 0 h 2242457"/>
              <a:gd name="connsiteX2" fmla="*/ 12191999 w 12191999"/>
              <a:gd name="connsiteY2" fmla="*/ 2242457 h 2242457"/>
              <a:gd name="connsiteX3" fmla="*/ 0 w 12191999"/>
              <a:gd name="connsiteY3" fmla="*/ 2242457 h 2242457"/>
            </a:gdLst>
            <a:ahLst/>
            <a:cxnLst>
              <a:cxn ang="0">
                <a:pos x="connsiteX0" y="connsiteY0"/>
              </a:cxn>
              <a:cxn ang="0">
                <a:pos x="connsiteX1" y="connsiteY1"/>
              </a:cxn>
              <a:cxn ang="0">
                <a:pos x="connsiteX2" y="connsiteY2"/>
              </a:cxn>
              <a:cxn ang="0">
                <a:pos x="connsiteX3" y="connsiteY3"/>
              </a:cxn>
            </a:cxnLst>
            <a:rect l="l" t="t" r="r" b="b"/>
            <a:pathLst>
              <a:path w="12191999" h="2242457">
                <a:moveTo>
                  <a:pt x="0" y="0"/>
                </a:moveTo>
                <a:lnTo>
                  <a:pt x="12191999" y="0"/>
                </a:lnTo>
                <a:lnTo>
                  <a:pt x="12191999" y="2242457"/>
                </a:lnTo>
                <a:lnTo>
                  <a:pt x="0" y="224245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469890"/>
            <a:ext cx="12192000" cy="6388110"/>
          </a:xfrm>
          <a:custGeom>
            <a:avLst/>
            <a:gdLst>
              <a:gd name="connsiteX0" fmla="*/ 0 w 12192000"/>
              <a:gd name="connsiteY0" fmla="*/ 0 h 6388110"/>
              <a:gd name="connsiteX1" fmla="*/ 12192000 w 12192000"/>
              <a:gd name="connsiteY1" fmla="*/ 0 h 6388110"/>
              <a:gd name="connsiteX2" fmla="*/ 12192000 w 12192000"/>
              <a:gd name="connsiteY2" fmla="*/ 6388110 h 6388110"/>
              <a:gd name="connsiteX3" fmla="*/ 0 w 12192000"/>
              <a:gd name="connsiteY3" fmla="*/ 6388110 h 6388110"/>
            </a:gdLst>
            <a:ahLst/>
            <a:cxnLst>
              <a:cxn ang="0">
                <a:pos x="connsiteX0" y="connsiteY0"/>
              </a:cxn>
              <a:cxn ang="0">
                <a:pos x="connsiteX1" y="connsiteY1"/>
              </a:cxn>
              <a:cxn ang="0">
                <a:pos x="connsiteX2" y="connsiteY2"/>
              </a:cxn>
              <a:cxn ang="0">
                <a:pos x="connsiteX3" y="connsiteY3"/>
              </a:cxn>
            </a:cxnLst>
            <a:rect l="l" t="t" r="r" b="b"/>
            <a:pathLst>
              <a:path w="12192000" h="6388110">
                <a:moveTo>
                  <a:pt x="0" y="0"/>
                </a:moveTo>
                <a:lnTo>
                  <a:pt x="12192000" y="0"/>
                </a:lnTo>
                <a:lnTo>
                  <a:pt x="12192000" y="6388110"/>
                </a:lnTo>
                <a:lnTo>
                  <a:pt x="0" y="638811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5167084" y="3370786"/>
            <a:ext cx="1857830" cy="1565716"/>
          </a:xfrm>
          <a:custGeom>
            <a:avLst/>
            <a:gdLst>
              <a:gd name="connsiteX0" fmla="*/ 0 w 1857830"/>
              <a:gd name="connsiteY0" fmla="*/ 0 h 1565716"/>
              <a:gd name="connsiteX1" fmla="*/ 1857830 w 1857830"/>
              <a:gd name="connsiteY1" fmla="*/ 0 h 1565716"/>
              <a:gd name="connsiteX2" fmla="*/ 1857830 w 1857830"/>
              <a:gd name="connsiteY2" fmla="*/ 1565716 h 1565716"/>
              <a:gd name="connsiteX3" fmla="*/ 0 w 1857830"/>
              <a:gd name="connsiteY3" fmla="*/ 1565716 h 1565716"/>
            </a:gdLst>
            <a:ahLst/>
            <a:cxnLst>
              <a:cxn ang="0">
                <a:pos x="connsiteX0" y="connsiteY0"/>
              </a:cxn>
              <a:cxn ang="0">
                <a:pos x="connsiteX1" y="connsiteY1"/>
              </a:cxn>
              <a:cxn ang="0">
                <a:pos x="connsiteX2" y="connsiteY2"/>
              </a:cxn>
              <a:cxn ang="0">
                <a:pos x="connsiteX3" y="connsiteY3"/>
              </a:cxn>
            </a:cxnLst>
            <a:rect l="l" t="t" r="r" b="b"/>
            <a:pathLst>
              <a:path w="1857830" h="1565716">
                <a:moveTo>
                  <a:pt x="0" y="0"/>
                </a:moveTo>
                <a:lnTo>
                  <a:pt x="1857830" y="0"/>
                </a:lnTo>
                <a:lnTo>
                  <a:pt x="1857830" y="1565716"/>
                </a:lnTo>
                <a:lnTo>
                  <a:pt x="0" y="1565716"/>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9595247" y="469890"/>
            <a:ext cx="2126862" cy="6388110"/>
          </a:xfrm>
          <a:custGeom>
            <a:avLst/>
            <a:gdLst>
              <a:gd name="connsiteX0" fmla="*/ 0 w 2126862"/>
              <a:gd name="connsiteY0" fmla="*/ 0 h 6388110"/>
              <a:gd name="connsiteX1" fmla="*/ 2126862 w 2126862"/>
              <a:gd name="connsiteY1" fmla="*/ 0 h 6388110"/>
              <a:gd name="connsiteX2" fmla="*/ 2126862 w 2126862"/>
              <a:gd name="connsiteY2" fmla="*/ 6388110 h 6388110"/>
              <a:gd name="connsiteX3" fmla="*/ 0 w 2126862"/>
              <a:gd name="connsiteY3" fmla="*/ 6388110 h 6388110"/>
            </a:gdLst>
            <a:ahLst/>
            <a:cxnLst>
              <a:cxn ang="0">
                <a:pos x="connsiteX0" y="connsiteY0"/>
              </a:cxn>
              <a:cxn ang="0">
                <a:pos x="connsiteX1" y="connsiteY1"/>
              </a:cxn>
              <a:cxn ang="0">
                <a:pos x="connsiteX2" y="connsiteY2"/>
              </a:cxn>
              <a:cxn ang="0">
                <a:pos x="connsiteX3" y="connsiteY3"/>
              </a:cxn>
            </a:cxnLst>
            <a:rect l="l" t="t" r="r" b="b"/>
            <a:pathLst>
              <a:path w="2126862" h="6388110">
                <a:moveTo>
                  <a:pt x="0" y="0"/>
                </a:moveTo>
                <a:lnTo>
                  <a:pt x="2126862" y="0"/>
                </a:lnTo>
                <a:lnTo>
                  <a:pt x="2126862" y="6388110"/>
                </a:lnTo>
                <a:lnTo>
                  <a:pt x="0" y="638811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69891" y="3429000"/>
            <a:ext cx="4626546" cy="3429000"/>
          </a:xfrm>
          <a:custGeom>
            <a:avLst/>
            <a:gdLst>
              <a:gd name="connsiteX0" fmla="*/ 0 w 4626546"/>
              <a:gd name="connsiteY0" fmla="*/ 0 h 3429000"/>
              <a:gd name="connsiteX1" fmla="*/ 4626546 w 4626546"/>
              <a:gd name="connsiteY1" fmla="*/ 0 h 3429000"/>
              <a:gd name="connsiteX2" fmla="*/ 4626546 w 4626546"/>
              <a:gd name="connsiteY2" fmla="*/ 3429000 h 3429000"/>
              <a:gd name="connsiteX3" fmla="*/ 0 w 462654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626546" h="3429000">
                <a:moveTo>
                  <a:pt x="0" y="0"/>
                </a:moveTo>
                <a:lnTo>
                  <a:pt x="4626546" y="0"/>
                </a:lnTo>
                <a:lnTo>
                  <a:pt x="4626546" y="3429000"/>
                </a:lnTo>
                <a:lnTo>
                  <a:pt x="0" y="34290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69893" y="469890"/>
            <a:ext cx="11252214" cy="1993675"/>
          </a:xfrm>
          <a:custGeom>
            <a:avLst/>
            <a:gdLst>
              <a:gd name="connsiteX0" fmla="*/ 0 w 11252214"/>
              <a:gd name="connsiteY0" fmla="*/ 0 h 1993675"/>
              <a:gd name="connsiteX1" fmla="*/ 11252214 w 11252214"/>
              <a:gd name="connsiteY1" fmla="*/ 0 h 1993675"/>
              <a:gd name="connsiteX2" fmla="*/ 11252214 w 11252214"/>
              <a:gd name="connsiteY2" fmla="*/ 1993675 h 1993675"/>
              <a:gd name="connsiteX3" fmla="*/ 0 w 11252214"/>
              <a:gd name="connsiteY3" fmla="*/ 1993675 h 1993675"/>
            </a:gdLst>
            <a:ahLst/>
            <a:cxnLst>
              <a:cxn ang="0">
                <a:pos x="connsiteX0" y="connsiteY0"/>
              </a:cxn>
              <a:cxn ang="0">
                <a:pos x="connsiteX1" y="connsiteY1"/>
              </a:cxn>
              <a:cxn ang="0">
                <a:pos x="connsiteX2" y="connsiteY2"/>
              </a:cxn>
              <a:cxn ang="0">
                <a:pos x="connsiteX3" y="connsiteY3"/>
              </a:cxn>
            </a:cxnLst>
            <a:rect l="l" t="t" r="r" b="b"/>
            <a:pathLst>
              <a:path w="11252214" h="1993675">
                <a:moveTo>
                  <a:pt x="0" y="0"/>
                </a:moveTo>
                <a:lnTo>
                  <a:pt x="11252214" y="0"/>
                </a:lnTo>
                <a:lnTo>
                  <a:pt x="11252214" y="1993675"/>
                </a:lnTo>
                <a:lnTo>
                  <a:pt x="0" y="199367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69892" y="469892"/>
            <a:ext cx="5626109" cy="5918195"/>
          </a:xfrm>
          <a:custGeom>
            <a:avLst/>
            <a:gdLst>
              <a:gd name="connsiteX0" fmla="*/ 0 w 5626109"/>
              <a:gd name="connsiteY0" fmla="*/ 0 h 5918195"/>
              <a:gd name="connsiteX1" fmla="*/ 5626109 w 5626109"/>
              <a:gd name="connsiteY1" fmla="*/ 0 h 5918195"/>
              <a:gd name="connsiteX2" fmla="*/ 5626109 w 5626109"/>
              <a:gd name="connsiteY2" fmla="*/ 5918195 h 5918195"/>
              <a:gd name="connsiteX3" fmla="*/ 0 w 5626109"/>
              <a:gd name="connsiteY3" fmla="*/ 5918195 h 5918195"/>
            </a:gdLst>
            <a:ahLst/>
            <a:cxnLst>
              <a:cxn ang="0">
                <a:pos x="connsiteX0" y="connsiteY0"/>
              </a:cxn>
              <a:cxn ang="0">
                <a:pos x="connsiteX1" y="connsiteY1"/>
              </a:cxn>
              <a:cxn ang="0">
                <a:pos x="connsiteX2" y="connsiteY2"/>
              </a:cxn>
              <a:cxn ang="0">
                <a:pos x="connsiteX3" y="connsiteY3"/>
              </a:cxn>
            </a:cxnLst>
            <a:rect l="l" t="t" r="r" b="b"/>
            <a:pathLst>
              <a:path w="5626109" h="5918195">
                <a:moveTo>
                  <a:pt x="0" y="0"/>
                </a:moveTo>
                <a:lnTo>
                  <a:pt x="5626109" y="0"/>
                </a:lnTo>
                <a:lnTo>
                  <a:pt x="5626109" y="5918195"/>
                </a:lnTo>
                <a:lnTo>
                  <a:pt x="0" y="591819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1170224" y="1677998"/>
            <a:ext cx="3755554" cy="3746502"/>
          </a:xfrm>
          <a:custGeom>
            <a:avLst/>
            <a:gdLst>
              <a:gd name="connsiteX0" fmla="*/ 0 w 3755554"/>
              <a:gd name="connsiteY0" fmla="*/ 0 h 3746502"/>
              <a:gd name="connsiteX1" fmla="*/ 3755554 w 3755554"/>
              <a:gd name="connsiteY1" fmla="*/ 0 h 3746502"/>
              <a:gd name="connsiteX2" fmla="*/ 3755554 w 3755554"/>
              <a:gd name="connsiteY2" fmla="*/ 3746502 h 3746502"/>
              <a:gd name="connsiteX3" fmla="*/ 0 w 3755554"/>
              <a:gd name="connsiteY3" fmla="*/ 3746502 h 3746502"/>
            </a:gdLst>
            <a:ahLst/>
            <a:cxnLst>
              <a:cxn ang="0">
                <a:pos x="connsiteX0" y="connsiteY0"/>
              </a:cxn>
              <a:cxn ang="0">
                <a:pos x="connsiteX1" y="connsiteY1"/>
              </a:cxn>
              <a:cxn ang="0">
                <a:pos x="connsiteX2" y="connsiteY2"/>
              </a:cxn>
              <a:cxn ang="0">
                <a:pos x="connsiteX3" y="connsiteY3"/>
              </a:cxn>
            </a:cxnLst>
            <a:rect l="l" t="t" r="r" b="b"/>
            <a:pathLst>
              <a:path w="3755554" h="3746502">
                <a:moveTo>
                  <a:pt x="0" y="0"/>
                </a:moveTo>
                <a:lnTo>
                  <a:pt x="3755554" y="0"/>
                </a:lnTo>
                <a:lnTo>
                  <a:pt x="3755554" y="3746502"/>
                </a:lnTo>
                <a:lnTo>
                  <a:pt x="0" y="374650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5999" y="469900"/>
            <a:ext cx="2293258" cy="6388100"/>
          </a:xfrm>
          <a:custGeom>
            <a:avLst/>
            <a:gdLst>
              <a:gd name="connsiteX0" fmla="*/ 0 w 2293258"/>
              <a:gd name="connsiteY0" fmla="*/ 0 h 6388100"/>
              <a:gd name="connsiteX1" fmla="*/ 2293258 w 2293258"/>
              <a:gd name="connsiteY1" fmla="*/ 0 h 6388100"/>
              <a:gd name="connsiteX2" fmla="*/ 2293258 w 2293258"/>
              <a:gd name="connsiteY2" fmla="*/ 6388100 h 6388100"/>
              <a:gd name="connsiteX3" fmla="*/ 0 w 2293258"/>
              <a:gd name="connsiteY3" fmla="*/ 6388100 h 6388100"/>
            </a:gdLst>
            <a:ahLst/>
            <a:cxnLst>
              <a:cxn ang="0">
                <a:pos x="connsiteX0" y="connsiteY0"/>
              </a:cxn>
              <a:cxn ang="0">
                <a:pos x="connsiteX1" y="connsiteY1"/>
              </a:cxn>
              <a:cxn ang="0">
                <a:pos x="connsiteX2" y="connsiteY2"/>
              </a:cxn>
              <a:cxn ang="0">
                <a:pos x="connsiteX3" y="connsiteY3"/>
              </a:cxn>
            </a:cxnLst>
            <a:rect l="l" t="t" r="r" b="b"/>
            <a:pathLst>
              <a:path w="2293258" h="6388100">
                <a:moveTo>
                  <a:pt x="0" y="0"/>
                </a:moveTo>
                <a:lnTo>
                  <a:pt x="2293258" y="0"/>
                </a:lnTo>
                <a:lnTo>
                  <a:pt x="2293258" y="6388100"/>
                </a:lnTo>
                <a:lnTo>
                  <a:pt x="0" y="63881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6096000" y="469891"/>
            <a:ext cx="5626109" cy="5918195"/>
          </a:xfrm>
          <a:custGeom>
            <a:avLst/>
            <a:gdLst>
              <a:gd name="connsiteX0" fmla="*/ 0 w 5626109"/>
              <a:gd name="connsiteY0" fmla="*/ 0 h 5918195"/>
              <a:gd name="connsiteX1" fmla="*/ 5626109 w 5626109"/>
              <a:gd name="connsiteY1" fmla="*/ 0 h 5918195"/>
              <a:gd name="connsiteX2" fmla="*/ 5626109 w 5626109"/>
              <a:gd name="connsiteY2" fmla="*/ 5918195 h 5918195"/>
              <a:gd name="connsiteX3" fmla="*/ 0 w 5626109"/>
              <a:gd name="connsiteY3" fmla="*/ 5918195 h 5918195"/>
            </a:gdLst>
            <a:ahLst/>
            <a:cxnLst>
              <a:cxn ang="0">
                <a:pos x="connsiteX0" y="connsiteY0"/>
              </a:cxn>
              <a:cxn ang="0">
                <a:pos x="connsiteX1" y="connsiteY1"/>
              </a:cxn>
              <a:cxn ang="0">
                <a:pos x="connsiteX2" y="connsiteY2"/>
              </a:cxn>
              <a:cxn ang="0">
                <a:pos x="connsiteX3" y="connsiteY3"/>
              </a:cxn>
            </a:cxnLst>
            <a:rect l="l" t="t" r="r" b="b"/>
            <a:pathLst>
              <a:path w="5626109" h="5918195">
                <a:moveTo>
                  <a:pt x="0" y="0"/>
                </a:moveTo>
                <a:lnTo>
                  <a:pt x="5626109" y="0"/>
                </a:lnTo>
                <a:lnTo>
                  <a:pt x="5626109" y="5918195"/>
                </a:lnTo>
                <a:lnTo>
                  <a:pt x="0" y="591819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26000"/>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26000"/>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comments" Target="../comments/comment1.xml"/><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曲线连接符 16">
            <a:extLst>
              <a:ext uri="{FF2B5EF4-FFF2-40B4-BE49-F238E27FC236}">
                <a16:creationId xmlns:a16="http://schemas.microsoft.com/office/drawing/2014/main" id="{077A8D07-8815-C2DE-677C-D7A3379EC441}"/>
              </a:ext>
            </a:extLst>
          </p:cNvPr>
          <p:cNvCxnSpPr>
            <a:cxnSpLocks/>
          </p:cNvCxnSpPr>
          <p:nvPr/>
        </p:nvCxnSpPr>
        <p:spPr>
          <a:xfrm>
            <a:off x="-1923550" y="246185"/>
            <a:ext cx="7409949" cy="7104184"/>
          </a:xfrm>
          <a:prstGeom prst="curvedConnector3">
            <a:avLst>
              <a:gd name="adj1" fmla="val 84885"/>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3426460" y="2649220"/>
            <a:ext cx="5338445" cy="1558925"/>
          </a:xfrm>
          <a:prstGeom prst="rect">
            <a:avLst/>
          </a:prstGeom>
          <a:noFill/>
        </p:spPr>
        <p:txBody>
          <a:bodyPr vert="horz" wrap="square" rtlCol="0">
            <a:noAutofit/>
          </a:bodyPr>
          <a:lstStyle/>
          <a:p>
            <a:r>
              <a:rPr lang="en-US" altLang="zh-CN" sz="9600" dirty="0">
                <a:solidFill>
                  <a:schemeClr val="tx1"/>
                </a:solidFill>
                <a:latin typeface="华光中长宋_CNKI" panose="02000500000000000000" charset="-122"/>
                <a:ea typeface="华光中长宋_CNKI" panose="02000500000000000000" charset="-122"/>
                <a:cs typeface="Tempus Sans ITC" panose="04020404030D07020202" charset="0"/>
              </a:rPr>
              <a:t>PantaRhei</a:t>
            </a:r>
          </a:p>
        </p:txBody>
      </p:sp>
      <p:sp>
        <p:nvSpPr>
          <p:cNvPr id="6" name="弧形 5">
            <a:extLst>
              <a:ext uri="{FF2B5EF4-FFF2-40B4-BE49-F238E27FC236}">
                <a16:creationId xmlns:a16="http://schemas.microsoft.com/office/drawing/2014/main" id="{3E7FF69F-C966-6A9C-2DC4-EEF6B937FADF}"/>
              </a:ext>
            </a:extLst>
          </p:cNvPr>
          <p:cNvSpPr/>
          <p:nvPr/>
        </p:nvSpPr>
        <p:spPr>
          <a:xfrm>
            <a:off x="4129405" y="-2632406"/>
            <a:ext cx="8062595" cy="4375577"/>
          </a:xfrm>
          <a:prstGeom prst="arc">
            <a:avLst>
              <a:gd name="adj1" fmla="val 19118800"/>
              <a:gd name="adj2" fmla="val 8785775"/>
            </a:avLst>
          </a:prstGeom>
          <a:ln>
            <a:solidFill>
              <a:schemeClr val="bg1">
                <a:lumMod val="65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bg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7C59-1F87-C0FB-ACD8-BED2C52E939A}"/>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C37672FB-AFFE-2357-6390-F47856B33C52}"/>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8C75A9BD-BD93-9422-E533-9E50F5384086}"/>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6E70A534-7AFE-5C5D-A4A0-1B6945F3DA42}"/>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79A8ED-C9EB-C618-07B9-D5BAA4922BD7}"/>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73FA8C-770F-8AE4-7F0F-B57AF857E180}"/>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9DBA11D5-67A1-F431-2925-8D80CA67B459}"/>
              </a:ext>
            </a:extLst>
          </p:cNvPr>
          <p:cNvSpPr txBox="1"/>
          <p:nvPr/>
        </p:nvSpPr>
        <p:spPr>
          <a:xfrm>
            <a:off x="2067849" y="1275895"/>
            <a:ext cx="8055661" cy="1015663"/>
          </a:xfrm>
          <a:prstGeom prst="rect">
            <a:avLst/>
          </a:prstGeom>
          <a:noFill/>
        </p:spPr>
        <p:txBody>
          <a:bodyPr wrap="square" rtlCol="0">
            <a:spAutoFit/>
          </a:bodyPr>
          <a:lstStyle/>
          <a:p>
            <a:r>
              <a:rPr lang="zh-CN" altLang="en-US" sz="2000" b="1" dirty="0">
                <a:sym typeface="+mn-ea"/>
              </a:rPr>
              <a:t>实拍</a:t>
            </a:r>
            <a:r>
              <a:rPr lang="zh-CN" altLang="en-US" sz="2000" dirty="0">
                <a:sym typeface="+mn-ea"/>
              </a:rPr>
              <a:t>：对结构规整的空间进行摄像并以隐喻蒙太奇的类型组合剪辑，把日常时空打碎为符号表达，利用空间结构的规整特性指代现代性结构的特征：理性、量化、重复等，同时画面质感用过曝、高对比处理</a:t>
            </a:r>
            <a:endParaRPr lang="en-US" altLang="zh-CN" sz="2000" dirty="0">
              <a:sym typeface="+mn-ea"/>
            </a:endParaRPr>
          </a:p>
        </p:txBody>
      </p:sp>
      <p:cxnSp>
        <p:nvCxnSpPr>
          <p:cNvPr id="4" name="直接连接符 3">
            <a:extLst>
              <a:ext uri="{FF2B5EF4-FFF2-40B4-BE49-F238E27FC236}">
                <a16:creationId xmlns:a16="http://schemas.microsoft.com/office/drawing/2014/main" id="{AB409367-9A8E-DF05-A727-5D566CEB1F5B}"/>
              </a:ext>
            </a:extLst>
          </p:cNvPr>
          <p:cNvCxnSpPr>
            <a:cxnSpLocks/>
          </p:cNvCxnSpPr>
          <p:nvPr/>
        </p:nvCxnSpPr>
        <p:spPr>
          <a:xfrm>
            <a:off x="9838687" y="1196064"/>
            <a:ext cx="248666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018971C6-9A01-1895-A634-82B91485B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169" y="2648389"/>
            <a:ext cx="6663019" cy="3747949"/>
          </a:xfrm>
          <a:prstGeom prst="rect">
            <a:avLst/>
          </a:prstGeom>
        </p:spPr>
      </p:pic>
      <p:sp>
        <p:nvSpPr>
          <p:cNvPr id="9" name="文本框 8">
            <a:extLst>
              <a:ext uri="{FF2B5EF4-FFF2-40B4-BE49-F238E27FC236}">
                <a16:creationId xmlns:a16="http://schemas.microsoft.com/office/drawing/2014/main" id="{24AFE4DE-D81A-AEF4-072A-BD2D762A0852}"/>
              </a:ext>
            </a:extLst>
          </p:cNvPr>
          <p:cNvSpPr txBox="1"/>
          <p:nvPr/>
        </p:nvSpPr>
        <p:spPr>
          <a:xfrm>
            <a:off x="9717075" y="272734"/>
            <a:ext cx="2093825" cy="923330"/>
          </a:xfrm>
          <a:prstGeom prst="rect">
            <a:avLst/>
          </a:prstGeom>
          <a:noFill/>
        </p:spPr>
        <p:txBody>
          <a:bodyPr wrap="square">
            <a:spAutoFit/>
          </a:bodyPr>
          <a:lstStyle/>
          <a:p>
            <a:endParaRPr lang="en-US" altLang="zh-CN" dirty="0"/>
          </a:p>
          <a:p>
            <a:r>
              <a:rPr lang="en-US" altLang="zh-CN" sz="3600" dirty="0">
                <a:latin typeface="+mj-ea"/>
                <a:ea typeface="+mj-ea"/>
              </a:rPr>
              <a:t>illustrate</a:t>
            </a:r>
            <a:endParaRPr lang="zh-CN" altLang="en-US" sz="3600" dirty="0">
              <a:latin typeface="+mj-ea"/>
              <a:ea typeface="+mj-ea"/>
            </a:endParaRPr>
          </a:p>
        </p:txBody>
      </p:sp>
      <p:sp>
        <p:nvSpPr>
          <p:cNvPr id="3" name="文本框 2">
            <a:extLst>
              <a:ext uri="{FF2B5EF4-FFF2-40B4-BE49-F238E27FC236}">
                <a16:creationId xmlns:a16="http://schemas.microsoft.com/office/drawing/2014/main" id="{FE55B5EA-B508-A33D-F003-BEA28FCCEE2A}"/>
              </a:ext>
            </a:extLst>
          </p:cNvPr>
          <p:cNvSpPr txBox="1"/>
          <p:nvPr/>
        </p:nvSpPr>
        <p:spPr>
          <a:xfrm>
            <a:off x="375331" y="272734"/>
            <a:ext cx="4363723" cy="646331"/>
          </a:xfrm>
          <a:prstGeom prst="rect">
            <a:avLst/>
          </a:prstGeom>
          <a:noFill/>
        </p:spPr>
        <p:txBody>
          <a:bodyPr vert="horz" wrap="square" rtlCol="0">
            <a:spAutoFit/>
          </a:bodyPr>
          <a:lstStyle/>
          <a:p>
            <a:r>
              <a:rPr lang="zh-CN" altLang="en-US" sz="3600" dirty="0">
                <a:latin typeface="+mj-ea"/>
                <a:ea typeface="+mj-ea"/>
              </a:rPr>
              <a:t>内容与技术方案</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3639215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25990-4E59-B6DB-00CC-18CECD985BA5}"/>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D301F706-7F81-EC6E-CCC0-8DE4F42A55D3}"/>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Straight Connector 23">
            <a:extLst>
              <a:ext uri="{FF2B5EF4-FFF2-40B4-BE49-F238E27FC236}">
                <a16:creationId xmlns:a16="http://schemas.microsoft.com/office/drawing/2014/main" id="{D2DF21AE-5F5C-8A64-1E7A-8F6F5416A480}"/>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BD121C-5292-FB8F-E73B-E5CFC3B78084}"/>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718C82-7079-EA56-58A7-B564D78A5171}"/>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51FE5FF9-336A-2C3A-3B85-559947D72BFF}"/>
              </a:ext>
            </a:extLst>
          </p:cNvPr>
          <p:cNvSpPr txBox="1"/>
          <p:nvPr/>
        </p:nvSpPr>
        <p:spPr>
          <a:xfrm>
            <a:off x="2067849" y="1275895"/>
            <a:ext cx="8055661" cy="1015663"/>
          </a:xfrm>
          <a:prstGeom prst="rect">
            <a:avLst/>
          </a:prstGeom>
          <a:noFill/>
        </p:spPr>
        <p:txBody>
          <a:bodyPr wrap="square" rtlCol="0">
            <a:spAutoFit/>
          </a:bodyPr>
          <a:lstStyle/>
          <a:p>
            <a:r>
              <a:rPr lang="zh-CN" altLang="en-US" sz="2000" b="1" dirty="0">
                <a:sym typeface="+mn-ea"/>
              </a:rPr>
              <a:t>历史影像</a:t>
            </a:r>
            <a:r>
              <a:rPr lang="zh-CN" altLang="en-US" sz="2000" dirty="0">
                <a:sym typeface="+mn-ea"/>
              </a:rPr>
              <a:t>：加入真实历史影像以增加叙事在情感上与氛围上的强度，同时与手绘段落和实拍段落形成对比，断开作为历史想象的动画联系的同时强调文本性，即强调事件到来的非理性</a:t>
            </a:r>
            <a:endParaRPr lang="en-US" altLang="zh-CN" sz="2000" dirty="0">
              <a:sym typeface="+mn-ea"/>
            </a:endParaRPr>
          </a:p>
        </p:txBody>
      </p:sp>
      <p:cxnSp>
        <p:nvCxnSpPr>
          <p:cNvPr id="4" name="直接连接符 3">
            <a:extLst>
              <a:ext uri="{FF2B5EF4-FFF2-40B4-BE49-F238E27FC236}">
                <a16:creationId xmlns:a16="http://schemas.microsoft.com/office/drawing/2014/main" id="{0C59E6A8-2425-7613-2BA2-85B5E98D4DBD}"/>
              </a:ext>
            </a:extLst>
          </p:cNvPr>
          <p:cNvCxnSpPr>
            <a:cxnSpLocks/>
          </p:cNvCxnSpPr>
          <p:nvPr/>
        </p:nvCxnSpPr>
        <p:spPr>
          <a:xfrm>
            <a:off x="9838687" y="1196064"/>
            <a:ext cx="248666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2EF54AED-F3D7-C8B5-102A-B12E5C36AF09}"/>
              </a:ext>
            </a:extLst>
          </p:cNvPr>
          <p:cNvSpPr txBox="1"/>
          <p:nvPr/>
        </p:nvSpPr>
        <p:spPr>
          <a:xfrm>
            <a:off x="9717075" y="272734"/>
            <a:ext cx="2093825" cy="923330"/>
          </a:xfrm>
          <a:prstGeom prst="rect">
            <a:avLst/>
          </a:prstGeom>
          <a:noFill/>
        </p:spPr>
        <p:txBody>
          <a:bodyPr wrap="square">
            <a:spAutoFit/>
          </a:bodyPr>
          <a:lstStyle/>
          <a:p>
            <a:endParaRPr lang="en-US" altLang="zh-CN" dirty="0"/>
          </a:p>
          <a:p>
            <a:r>
              <a:rPr lang="en-US" altLang="zh-CN" sz="3600" dirty="0">
                <a:latin typeface="+mj-ea"/>
                <a:ea typeface="+mj-ea"/>
              </a:rPr>
              <a:t>illustrate</a:t>
            </a:r>
            <a:endParaRPr lang="zh-CN" altLang="en-US" sz="3600" dirty="0">
              <a:latin typeface="+mj-ea"/>
              <a:ea typeface="+mj-ea"/>
            </a:endParaRPr>
          </a:p>
        </p:txBody>
      </p:sp>
      <p:pic>
        <p:nvPicPr>
          <p:cNvPr id="11" name="图片 10">
            <a:extLst>
              <a:ext uri="{FF2B5EF4-FFF2-40B4-BE49-F238E27FC236}">
                <a16:creationId xmlns:a16="http://schemas.microsoft.com/office/drawing/2014/main" id="{7378CBA6-9BA0-BB2F-641F-9F0390B84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790" y="2713528"/>
            <a:ext cx="4623610" cy="3678419"/>
          </a:xfrm>
          <a:prstGeom prst="rect">
            <a:avLst/>
          </a:prstGeom>
        </p:spPr>
      </p:pic>
      <p:pic>
        <p:nvPicPr>
          <p:cNvPr id="13" name="图片 12">
            <a:extLst>
              <a:ext uri="{FF2B5EF4-FFF2-40B4-BE49-F238E27FC236}">
                <a16:creationId xmlns:a16="http://schemas.microsoft.com/office/drawing/2014/main" id="{2FCFE5E1-A8B0-C4B3-1380-1C52A248B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558" y="2725766"/>
            <a:ext cx="4684951" cy="3678419"/>
          </a:xfrm>
          <a:prstGeom prst="rect">
            <a:avLst/>
          </a:prstGeom>
        </p:spPr>
      </p:pic>
      <p:sp>
        <p:nvSpPr>
          <p:cNvPr id="6" name="文本框 5">
            <a:extLst>
              <a:ext uri="{FF2B5EF4-FFF2-40B4-BE49-F238E27FC236}">
                <a16:creationId xmlns:a16="http://schemas.microsoft.com/office/drawing/2014/main" id="{B290AB55-E883-8B52-40FB-81B0122E4A4F}"/>
              </a:ext>
            </a:extLst>
          </p:cNvPr>
          <p:cNvSpPr txBox="1"/>
          <p:nvPr/>
        </p:nvSpPr>
        <p:spPr>
          <a:xfrm>
            <a:off x="375331" y="272734"/>
            <a:ext cx="4363723" cy="646331"/>
          </a:xfrm>
          <a:prstGeom prst="rect">
            <a:avLst/>
          </a:prstGeom>
          <a:noFill/>
        </p:spPr>
        <p:txBody>
          <a:bodyPr vert="horz" wrap="square" rtlCol="0">
            <a:spAutoFit/>
          </a:bodyPr>
          <a:lstStyle/>
          <a:p>
            <a:r>
              <a:rPr lang="zh-CN" altLang="en-US" sz="3600" dirty="0">
                <a:latin typeface="+mj-ea"/>
                <a:ea typeface="+mj-ea"/>
              </a:rPr>
              <a:t>内容与技术方案</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94027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F8A0A-3892-20B6-B5D2-FF52CAB95551}"/>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81086FCD-D996-2609-DA65-90B3B7986B5C}"/>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33D64C1-5695-0AB6-F16F-D0BDA3357518}"/>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A705195E-4655-D7B1-8C77-E411E550984C}"/>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20EB45-41A6-FD99-7DF2-DAC951166A64}"/>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90C129E-652F-19D2-D613-E267853C4535}"/>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B29844DB-5995-2B6C-EC35-9344517D128E}"/>
              </a:ext>
            </a:extLst>
          </p:cNvPr>
          <p:cNvSpPr txBox="1"/>
          <p:nvPr/>
        </p:nvSpPr>
        <p:spPr>
          <a:xfrm>
            <a:off x="2067849" y="1275895"/>
            <a:ext cx="8055661" cy="1938992"/>
          </a:xfrm>
          <a:prstGeom prst="rect">
            <a:avLst/>
          </a:prstGeom>
          <a:noFill/>
        </p:spPr>
        <p:txBody>
          <a:bodyPr wrap="square" rtlCol="0">
            <a:spAutoFit/>
          </a:bodyPr>
          <a:lstStyle/>
          <a:p>
            <a:r>
              <a:rPr lang="zh-CN" altLang="en-US" sz="2000" b="1" dirty="0">
                <a:sym typeface="+mn-ea"/>
              </a:rPr>
              <a:t>音效</a:t>
            </a:r>
            <a:r>
              <a:rPr lang="zh-CN" altLang="en-US" sz="2000" dirty="0">
                <a:sym typeface="+mn-ea"/>
              </a:rPr>
              <a:t>：录制场景声、人声模拟、粗噪音等音效并进行混音，同时使用</a:t>
            </a:r>
            <a:r>
              <a:rPr lang="en-US" altLang="zh-CN" sz="2000" dirty="0">
                <a:sym typeface="+mn-ea"/>
              </a:rPr>
              <a:t>Suno AI</a:t>
            </a:r>
            <a:r>
              <a:rPr lang="zh-CN" altLang="en-US" sz="2000" dirty="0">
                <a:sym typeface="+mn-ea"/>
              </a:rPr>
              <a:t>进行不和谐音创作。音效追求与画面风格的不稳定、紧张、流动调性一致，以达到声音蒙太奇的效果。在动画段落设定为人声模拟与场景音效为主，实拍段落以不和谐音和粗噪音为主</a:t>
            </a:r>
            <a:endParaRPr lang="en-US" altLang="zh-CN" sz="2000" dirty="0">
              <a:sym typeface="+mn-ea"/>
            </a:endParaRPr>
          </a:p>
          <a:p>
            <a:pPr algn="l"/>
            <a:endParaRPr lang="en-US" altLang="zh-CN" sz="2000" dirty="0">
              <a:sym typeface="+mn-ea"/>
            </a:endParaRPr>
          </a:p>
          <a:p>
            <a:pPr algn="l"/>
            <a:endParaRPr lang="en-US" altLang="zh-CN" sz="2000" dirty="0">
              <a:sym typeface="+mn-ea"/>
            </a:endParaRPr>
          </a:p>
        </p:txBody>
      </p:sp>
      <p:cxnSp>
        <p:nvCxnSpPr>
          <p:cNvPr id="4" name="直接连接符 3">
            <a:extLst>
              <a:ext uri="{FF2B5EF4-FFF2-40B4-BE49-F238E27FC236}">
                <a16:creationId xmlns:a16="http://schemas.microsoft.com/office/drawing/2014/main" id="{BEF85C4B-3B59-3492-5E21-3497E78CCE2B}"/>
              </a:ext>
            </a:extLst>
          </p:cNvPr>
          <p:cNvCxnSpPr>
            <a:cxnSpLocks/>
          </p:cNvCxnSpPr>
          <p:nvPr/>
        </p:nvCxnSpPr>
        <p:spPr>
          <a:xfrm>
            <a:off x="9838687" y="1196064"/>
            <a:ext cx="2486662"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29C44B8F-481D-DEA2-08A1-3CB541BAD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169" y="2719111"/>
            <a:ext cx="6663019" cy="3738199"/>
          </a:xfrm>
          <a:prstGeom prst="rect">
            <a:avLst/>
          </a:prstGeom>
        </p:spPr>
      </p:pic>
      <p:sp>
        <p:nvSpPr>
          <p:cNvPr id="9" name="文本框 8">
            <a:extLst>
              <a:ext uri="{FF2B5EF4-FFF2-40B4-BE49-F238E27FC236}">
                <a16:creationId xmlns:a16="http://schemas.microsoft.com/office/drawing/2014/main" id="{D85F5C48-4524-DCB5-3B90-21C895F01558}"/>
              </a:ext>
            </a:extLst>
          </p:cNvPr>
          <p:cNvSpPr txBox="1"/>
          <p:nvPr/>
        </p:nvSpPr>
        <p:spPr>
          <a:xfrm>
            <a:off x="9717075" y="272734"/>
            <a:ext cx="2093825" cy="923330"/>
          </a:xfrm>
          <a:prstGeom prst="rect">
            <a:avLst/>
          </a:prstGeom>
          <a:noFill/>
        </p:spPr>
        <p:txBody>
          <a:bodyPr wrap="square">
            <a:spAutoFit/>
          </a:bodyPr>
          <a:lstStyle/>
          <a:p>
            <a:endParaRPr lang="en-US" altLang="zh-CN" dirty="0"/>
          </a:p>
          <a:p>
            <a:r>
              <a:rPr lang="en-US" altLang="zh-CN" sz="3600" dirty="0">
                <a:latin typeface="+mj-ea"/>
                <a:ea typeface="+mj-ea"/>
              </a:rPr>
              <a:t>illustrate</a:t>
            </a:r>
            <a:endParaRPr lang="zh-CN" altLang="en-US" sz="3600" dirty="0">
              <a:latin typeface="+mj-ea"/>
              <a:ea typeface="+mj-ea"/>
            </a:endParaRPr>
          </a:p>
        </p:txBody>
      </p:sp>
      <p:sp>
        <p:nvSpPr>
          <p:cNvPr id="3" name="文本框 2">
            <a:extLst>
              <a:ext uri="{FF2B5EF4-FFF2-40B4-BE49-F238E27FC236}">
                <a16:creationId xmlns:a16="http://schemas.microsoft.com/office/drawing/2014/main" id="{2E14E06D-CCD9-F999-FF1A-FA39427F483C}"/>
              </a:ext>
            </a:extLst>
          </p:cNvPr>
          <p:cNvSpPr txBox="1"/>
          <p:nvPr/>
        </p:nvSpPr>
        <p:spPr>
          <a:xfrm>
            <a:off x="375331" y="272734"/>
            <a:ext cx="4363723" cy="646331"/>
          </a:xfrm>
          <a:prstGeom prst="rect">
            <a:avLst/>
          </a:prstGeom>
          <a:noFill/>
        </p:spPr>
        <p:txBody>
          <a:bodyPr vert="horz" wrap="square" rtlCol="0">
            <a:spAutoFit/>
          </a:bodyPr>
          <a:lstStyle/>
          <a:p>
            <a:r>
              <a:rPr lang="zh-CN" altLang="en-US" sz="3600" dirty="0">
                <a:latin typeface="+mj-ea"/>
                <a:ea typeface="+mj-ea"/>
              </a:rPr>
              <a:t>内容与技术方案</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3731435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540C-6935-9EA6-5757-A53B314CC26D}"/>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B2A1BE9C-81FB-338C-7EFF-53AF673DBD9D}"/>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B985C5A8-DABC-1E66-879C-4E1C8DB40732}"/>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2B3D5D-200F-999D-9FFD-8719DFACE921}"/>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545CB9-B7AD-F23D-8E7C-C8E1597C43EA}"/>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61508F0E-E82A-197D-0254-C1F909C2135E}"/>
              </a:ext>
            </a:extLst>
          </p:cNvPr>
          <p:cNvSpPr txBox="1"/>
          <p:nvPr/>
        </p:nvSpPr>
        <p:spPr>
          <a:xfrm>
            <a:off x="252437" y="3015121"/>
            <a:ext cx="2750757" cy="830997"/>
          </a:xfrm>
          <a:prstGeom prst="rect">
            <a:avLst/>
          </a:prstGeom>
          <a:noFill/>
        </p:spPr>
        <p:txBody>
          <a:bodyPr vert="horz" wrap="square" rtlCol="0">
            <a:spAutoFit/>
          </a:bodyPr>
          <a:lstStyle/>
          <a:p>
            <a:r>
              <a:rPr lang="zh-CN" altLang="en-US" sz="4800" dirty="0">
                <a:latin typeface="+mj-ea"/>
                <a:ea typeface="+mj-ea"/>
              </a:rPr>
              <a:t>设计实践</a:t>
            </a:r>
            <a:endParaRPr lang="zh-CN" altLang="en-US" sz="4800" dirty="0">
              <a:solidFill>
                <a:schemeClr val="tx1"/>
              </a:solidFill>
              <a:latin typeface="+mj-ea"/>
              <a:ea typeface="+mj-ea"/>
            </a:endParaRPr>
          </a:p>
        </p:txBody>
      </p:sp>
      <p:sp>
        <p:nvSpPr>
          <p:cNvPr id="7" name="文本框 6">
            <a:extLst>
              <a:ext uri="{FF2B5EF4-FFF2-40B4-BE49-F238E27FC236}">
                <a16:creationId xmlns:a16="http://schemas.microsoft.com/office/drawing/2014/main" id="{E97C3F00-2E2D-85E9-A914-9222EDB34A8A}"/>
              </a:ext>
            </a:extLst>
          </p:cNvPr>
          <p:cNvSpPr txBox="1"/>
          <p:nvPr/>
        </p:nvSpPr>
        <p:spPr>
          <a:xfrm>
            <a:off x="9591582" y="2967017"/>
            <a:ext cx="3042783" cy="923330"/>
          </a:xfrm>
          <a:prstGeom prst="rect">
            <a:avLst/>
          </a:prstGeom>
          <a:noFill/>
        </p:spPr>
        <p:txBody>
          <a:bodyPr vert="horz" wrap="square" rtlCol="0">
            <a:spAutoFit/>
          </a:bodyPr>
          <a:lstStyle/>
          <a:p>
            <a:r>
              <a:rPr lang="en-US" altLang="zh-CN" sz="5400" dirty="0">
                <a:solidFill>
                  <a:schemeClr val="tx1"/>
                </a:solidFill>
                <a:latin typeface="+mj-ea"/>
                <a:ea typeface="+mj-ea"/>
              </a:rPr>
              <a:t>PRAXIS</a:t>
            </a:r>
            <a:endParaRPr lang="zh-CN" altLang="en-US" sz="5400" dirty="0">
              <a:solidFill>
                <a:schemeClr val="tx1"/>
              </a:solidFill>
              <a:latin typeface="+mj-ea"/>
              <a:ea typeface="+mj-ea"/>
            </a:endParaRPr>
          </a:p>
        </p:txBody>
      </p:sp>
      <p:cxnSp>
        <p:nvCxnSpPr>
          <p:cNvPr id="8" name="直接连接符 7">
            <a:extLst>
              <a:ext uri="{FF2B5EF4-FFF2-40B4-BE49-F238E27FC236}">
                <a16:creationId xmlns:a16="http://schemas.microsoft.com/office/drawing/2014/main" id="{B1C17263-9611-5C05-24B8-D2228552E7A3}"/>
              </a:ext>
            </a:extLst>
          </p:cNvPr>
          <p:cNvCxnSpPr>
            <a:cxnSpLocks/>
          </p:cNvCxnSpPr>
          <p:nvPr/>
        </p:nvCxnSpPr>
        <p:spPr>
          <a:xfrm>
            <a:off x="3149207" y="3431930"/>
            <a:ext cx="6165122"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5A182522-B34F-5E9C-184B-91252DBD6ED7}"/>
              </a:ext>
            </a:extLst>
          </p:cNvPr>
          <p:cNvSpPr txBox="1"/>
          <p:nvPr/>
        </p:nvSpPr>
        <p:spPr>
          <a:xfrm>
            <a:off x="10483623" y="5705928"/>
            <a:ext cx="1003801" cy="830997"/>
          </a:xfrm>
          <a:prstGeom prst="rect">
            <a:avLst/>
          </a:prstGeom>
          <a:noFill/>
        </p:spPr>
        <p:txBody>
          <a:bodyPr wrap="none" rtlCol="0">
            <a:spAutoFit/>
          </a:bodyPr>
          <a:lstStyle/>
          <a:p>
            <a:r>
              <a:rPr lang="en-US" altLang="zh-CN" sz="4800" dirty="0">
                <a:latin typeface="+mj-ea"/>
                <a:ea typeface="+mj-ea"/>
              </a:rPr>
              <a:t>……</a:t>
            </a:r>
            <a:endParaRPr lang="zh-CN" altLang="en-US" sz="4800" dirty="0">
              <a:latin typeface="+mj-ea"/>
              <a:ea typeface="+mj-ea"/>
            </a:endParaRPr>
          </a:p>
        </p:txBody>
      </p:sp>
    </p:spTree>
    <p:extLst>
      <p:ext uri="{BB962C8B-B14F-4D97-AF65-F5344CB8AC3E}">
        <p14:creationId xmlns:p14="http://schemas.microsoft.com/office/powerpoint/2010/main" val="1253378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EA470-909F-9BFE-1BA8-3DF0B83175AE}"/>
            </a:ext>
          </a:extLst>
        </p:cNvPr>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29AD7894-1528-A8F7-0C19-4E2886EB024C}"/>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BC2A29BD-FB35-22B1-2ECB-444D9D80511D}"/>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219D9E54-B2B2-6703-2673-4786A83BCAB6}"/>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24C00B-0C16-69B5-CFCF-438FD0A12D76}"/>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4CB2B2-89C0-E250-74B2-14F9ACC497DF}"/>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255BE759-749D-B817-0062-EC834648DBDD}"/>
              </a:ext>
            </a:extLst>
          </p:cNvPr>
          <p:cNvSpPr txBox="1"/>
          <p:nvPr/>
        </p:nvSpPr>
        <p:spPr>
          <a:xfrm>
            <a:off x="4587800" y="1304661"/>
            <a:ext cx="3015761" cy="646331"/>
          </a:xfrm>
          <a:prstGeom prst="rect">
            <a:avLst/>
          </a:prstGeom>
          <a:noFill/>
        </p:spPr>
        <p:txBody>
          <a:bodyPr vert="horz" wrap="square" rtlCol="0">
            <a:spAutoFit/>
          </a:bodyPr>
          <a:lstStyle/>
          <a:p>
            <a:r>
              <a:rPr lang="zh-CN" altLang="en-US" sz="3600" dirty="0">
                <a:solidFill>
                  <a:schemeClr val="tx1"/>
                </a:solidFill>
                <a:latin typeface="+mj-ea"/>
                <a:ea typeface="+mj-ea"/>
              </a:rPr>
              <a:t>手绘部分分镜</a:t>
            </a:r>
          </a:p>
        </p:txBody>
      </p:sp>
      <p:pic>
        <p:nvPicPr>
          <p:cNvPr id="9" name="图片 8">
            <a:extLst>
              <a:ext uri="{FF2B5EF4-FFF2-40B4-BE49-F238E27FC236}">
                <a16:creationId xmlns:a16="http://schemas.microsoft.com/office/drawing/2014/main" id="{79F9934D-E26F-42CF-17D8-2F9BAB28D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 y="2183735"/>
            <a:ext cx="12192000" cy="3087772"/>
          </a:xfrm>
          <a:prstGeom prst="rect">
            <a:avLst/>
          </a:prstGeom>
        </p:spPr>
      </p:pic>
    </p:spTree>
    <p:extLst>
      <p:ext uri="{BB962C8B-B14F-4D97-AF65-F5344CB8AC3E}">
        <p14:creationId xmlns:p14="http://schemas.microsoft.com/office/powerpoint/2010/main" val="2969499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AC3EA129-2F04-18AD-F98D-83C2C55A7346}"/>
              </a:ext>
            </a:extLst>
          </p:cNvPr>
          <p:cNvSpPr/>
          <p:nvPr/>
        </p:nvSpPr>
        <p:spPr>
          <a:xfrm>
            <a:off x="-272562" y="641838"/>
            <a:ext cx="12827977" cy="4330894"/>
          </a:xfrm>
          <a:custGeom>
            <a:avLst/>
            <a:gdLst>
              <a:gd name="connsiteX0" fmla="*/ 0 w 12827977"/>
              <a:gd name="connsiteY0" fmla="*/ 0 h 4330894"/>
              <a:gd name="connsiteX1" fmla="*/ 6664570 w 12827977"/>
              <a:gd name="connsiteY1" fmla="*/ 4141177 h 4330894"/>
              <a:gd name="connsiteX2" fmla="*/ 12827977 w 12827977"/>
              <a:gd name="connsiteY2" fmla="*/ 3648808 h 4330894"/>
            </a:gdLst>
            <a:ahLst/>
            <a:cxnLst>
              <a:cxn ang="0">
                <a:pos x="connsiteX0" y="connsiteY0"/>
              </a:cxn>
              <a:cxn ang="0">
                <a:pos x="connsiteX1" y="connsiteY1"/>
              </a:cxn>
              <a:cxn ang="0">
                <a:pos x="connsiteX2" y="connsiteY2"/>
              </a:cxn>
            </a:cxnLst>
            <a:rect l="l" t="t" r="r" b="b"/>
            <a:pathLst>
              <a:path w="12827977" h="4330894">
                <a:moveTo>
                  <a:pt x="0" y="0"/>
                </a:moveTo>
                <a:cubicBezTo>
                  <a:pt x="2263287" y="1766521"/>
                  <a:pt x="4526574" y="3533042"/>
                  <a:pt x="6664570" y="4141177"/>
                </a:cubicBezTo>
                <a:cubicBezTo>
                  <a:pt x="8802566" y="4749312"/>
                  <a:pt x="11846169" y="3705958"/>
                  <a:pt x="12827977" y="3648808"/>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076842" y="368799"/>
            <a:ext cx="2032315" cy="646331"/>
          </a:xfrm>
          <a:prstGeom prst="rect">
            <a:avLst/>
          </a:prstGeom>
          <a:noFill/>
        </p:spPr>
        <p:txBody>
          <a:bodyPr vert="horz" wrap="square" rtlCol="0">
            <a:spAutoFit/>
          </a:bodyPr>
          <a:lstStyle/>
          <a:p>
            <a:r>
              <a:rPr lang="zh-CN" altLang="en-US" sz="3600" dirty="0">
                <a:solidFill>
                  <a:schemeClr val="tx1"/>
                </a:solidFill>
                <a:latin typeface="+mj-ea"/>
                <a:ea typeface="+mj-ea"/>
              </a:rPr>
              <a:t>视觉参考</a:t>
            </a:r>
          </a:p>
        </p:txBody>
      </p:sp>
      <p:pic>
        <p:nvPicPr>
          <p:cNvPr id="7" name="图片 6">
            <a:extLst>
              <a:ext uri="{FF2B5EF4-FFF2-40B4-BE49-F238E27FC236}">
                <a16:creationId xmlns:a16="http://schemas.microsoft.com/office/drawing/2014/main" id="{57A181F9-0F47-83FC-AEF6-1270142337F8}"/>
              </a:ext>
            </a:extLst>
          </p:cNvPr>
          <p:cNvPicPr>
            <a:picLocks noChangeAspect="1"/>
          </p:cNvPicPr>
          <p:nvPr/>
        </p:nvPicPr>
        <p:blipFill>
          <a:blip r:embed="rId3"/>
          <a:stretch>
            <a:fillRect/>
          </a:stretch>
        </p:blipFill>
        <p:spPr>
          <a:xfrm>
            <a:off x="527868" y="1540015"/>
            <a:ext cx="3317352" cy="1865251"/>
          </a:xfrm>
          <a:prstGeom prst="rect">
            <a:avLst/>
          </a:prstGeom>
        </p:spPr>
      </p:pic>
      <p:pic>
        <p:nvPicPr>
          <p:cNvPr id="9" name="图片 8">
            <a:extLst>
              <a:ext uri="{FF2B5EF4-FFF2-40B4-BE49-F238E27FC236}">
                <a16:creationId xmlns:a16="http://schemas.microsoft.com/office/drawing/2014/main" id="{E05AFD5B-983C-31F8-AFAA-913BD32E18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16" y="4293638"/>
            <a:ext cx="3328704" cy="1872397"/>
          </a:xfrm>
          <a:prstGeom prst="rect">
            <a:avLst/>
          </a:prstGeom>
        </p:spPr>
      </p:pic>
      <p:pic>
        <p:nvPicPr>
          <p:cNvPr id="11" name="图片 10">
            <a:extLst>
              <a:ext uri="{FF2B5EF4-FFF2-40B4-BE49-F238E27FC236}">
                <a16:creationId xmlns:a16="http://schemas.microsoft.com/office/drawing/2014/main" id="{9F1A88E8-8D3C-2FB9-6C6A-7484A265C4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363" y="1540015"/>
            <a:ext cx="3316002" cy="1865251"/>
          </a:xfrm>
          <a:prstGeom prst="rect">
            <a:avLst/>
          </a:prstGeom>
        </p:spPr>
      </p:pic>
      <p:pic>
        <p:nvPicPr>
          <p:cNvPr id="13" name="图片 12">
            <a:extLst>
              <a:ext uri="{FF2B5EF4-FFF2-40B4-BE49-F238E27FC236}">
                <a16:creationId xmlns:a16="http://schemas.microsoft.com/office/drawing/2014/main" id="{9D8C77F1-BDD2-BE24-B7CD-497876A81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8130" y="4303443"/>
            <a:ext cx="3311275" cy="1862592"/>
          </a:xfrm>
          <a:prstGeom prst="rect">
            <a:avLst/>
          </a:prstGeom>
        </p:spPr>
      </p:pic>
      <p:pic>
        <p:nvPicPr>
          <p:cNvPr id="15" name="图片 14">
            <a:extLst>
              <a:ext uri="{FF2B5EF4-FFF2-40B4-BE49-F238E27FC236}">
                <a16:creationId xmlns:a16="http://schemas.microsoft.com/office/drawing/2014/main" id="{A2FF8914-71F3-2B8B-7294-EB586ED278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8130" y="1540017"/>
            <a:ext cx="3316002" cy="1865251"/>
          </a:xfrm>
          <a:prstGeom prst="rect">
            <a:avLst/>
          </a:prstGeom>
        </p:spPr>
      </p:pic>
      <p:pic>
        <p:nvPicPr>
          <p:cNvPr id="17" name="图片 16">
            <a:extLst>
              <a:ext uri="{FF2B5EF4-FFF2-40B4-BE49-F238E27FC236}">
                <a16:creationId xmlns:a16="http://schemas.microsoft.com/office/drawing/2014/main" id="{EB60CECE-D87A-F95D-49CE-F28687CED4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7363" y="4303443"/>
            <a:ext cx="3311275" cy="1862592"/>
          </a:xfrm>
          <a:prstGeom prst="rect">
            <a:avLst/>
          </a:prstGeom>
        </p:spPr>
      </p:pic>
    </p:spTree>
    <p:extLst>
      <p:ext uri="{BB962C8B-B14F-4D97-AF65-F5344CB8AC3E}">
        <p14:creationId xmlns:p14="http://schemas.microsoft.com/office/powerpoint/2010/main" val="2965014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AC3EA129-2F04-18AD-F98D-83C2C55A7346}"/>
              </a:ext>
            </a:extLst>
          </p:cNvPr>
          <p:cNvSpPr/>
          <p:nvPr/>
        </p:nvSpPr>
        <p:spPr>
          <a:xfrm>
            <a:off x="-272562" y="641838"/>
            <a:ext cx="12827977" cy="4330894"/>
          </a:xfrm>
          <a:custGeom>
            <a:avLst/>
            <a:gdLst>
              <a:gd name="connsiteX0" fmla="*/ 0 w 12827977"/>
              <a:gd name="connsiteY0" fmla="*/ 0 h 4330894"/>
              <a:gd name="connsiteX1" fmla="*/ 6664570 w 12827977"/>
              <a:gd name="connsiteY1" fmla="*/ 4141177 h 4330894"/>
              <a:gd name="connsiteX2" fmla="*/ 12827977 w 12827977"/>
              <a:gd name="connsiteY2" fmla="*/ 3648808 h 4330894"/>
            </a:gdLst>
            <a:ahLst/>
            <a:cxnLst>
              <a:cxn ang="0">
                <a:pos x="connsiteX0" y="connsiteY0"/>
              </a:cxn>
              <a:cxn ang="0">
                <a:pos x="connsiteX1" y="connsiteY1"/>
              </a:cxn>
              <a:cxn ang="0">
                <a:pos x="connsiteX2" y="connsiteY2"/>
              </a:cxn>
            </a:cxnLst>
            <a:rect l="l" t="t" r="r" b="b"/>
            <a:pathLst>
              <a:path w="12827977" h="4330894">
                <a:moveTo>
                  <a:pt x="0" y="0"/>
                </a:moveTo>
                <a:cubicBezTo>
                  <a:pt x="2263287" y="1766521"/>
                  <a:pt x="4526574" y="3533042"/>
                  <a:pt x="6664570" y="4141177"/>
                </a:cubicBezTo>
                <a:cubicBezTo>
                  <a:pt x="8802566" y="4749312"/>
                  <a:pt x="11846169" y="3705958"/>
                  <a:pt x="12827977" y="3648808"/>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079207" y="-4493"/>
            <a:ext cx="2032315" cy="646331"/>
          </a:xfrm>
          <a:prstGeom prst="rect">
            <a:avLst/>
          </a:prstGeom>
          <a:noFill/>
        </p:spPr>
        <p:txBody>
          <a:bodyPr vert="horz" wrap="square" rtlCol="0">
            <a:spAutoFit/>
          </a:bodyPr>
          <a:lstStyle/>
          <a:p>
            <a:r>
              <a:rPr lang="zh-CN" altLang="en-US" sz="3600" dirty="0">
                <a:solidFill>
                  <a:schemeClr val="tx1"/>
                </a:solidFill>
                <a:latin typeface="+mj-ea"/>
                <a:ea typeface="+mj-ea"/>
              </a:rPr>
              <a:t>视觉参考</a:t>
            </a:r>
          </a:p>
        </p:txBody>
      </p:sp>
      <p:sp>
        <p:nvSpPr>
          <p:cNvPr id="4" name="文本框 3"/>
          <p:cNvSpPr txBox="1"/>
          <p:nvPr/>
        </p:nvSpPr>
        <p:spPr>
          <a:xfrm>
            <a:off x="4330065" y="6388100"/>
            <a:ext cx="3530600" cy="400110"/>
          </a:xfrm>
          <a:prstGeom prst="rect">
            <a:avLst/>
          </a:prstGeom>
          <a:noFill/>
        </p:spPr>
        <p:txBody>
          <a:bodyPr wrap="square" rtlCol="0">
            <a:spAutoFit/>
          </a:bodyPr>
          <a:lstStyle/>
          <a:p>
            <a:pPr algn="l"/>
            <a:r>
              <a:rPr lang="en-US" altLang="zh-CN" sz="2000" dirty="0">
                <a:solidFill>
                  <a:schemeClr val="tx1"/>
                </a:solidFill>
              </a:rPr>
              <a:t>1999</a:t>
            </a:r>
            <a:r>
              <a:rPr lang="zh-CN" altLang="en-US" sz="2000" dirty="0">
                <a:solidFill>
                  <a:schemeClr val="tx1"/>
                </a:solidFill>
              </a:rPr>
              <a:t>《部屋</a:t>
            </a:r>
            <a:r>
              <a:rPr lang="en-US" altLang="zh-CN" sz="2000" dirty="0">
                <a:solidFill>
                  <a:schemeClr val="tx1"/>
                </a:solidFill>
              </a:rPr>
              <a:t>/</a:t>
            </a:r>
            <a:r>
              <a:rPr lang="zh-CN" altLang="en-US" sz="2000" dirty="0">
                <a:solidFill>
                  <a:schemeClr val="tx1"/>
                </a:solidFill>
              </a:rPr>
              <a:t>形态》</a:t>
            </a:r>
            <a:r>
              <a:rPr lang="en-US" altLang="zh-CN" sz="2000" dirty="0"/>
              <a:t>|</a:t>
            </a:r>
            <a:r>
              <a:rPr lang="zh-CN" altLang="en-US" sz="2000" dirty="0"/>
              <a:t> </a:t>
            </a:r>
            <a:r>
              <a:rPr lang="zh-CN" altLang="en-US" sz="2000" dirty="0">
                <a:solidFill>
                  <a:schemeClr val="tx1"/>
                </a:solidFill>
              </a:rPr>
              <a:t>石田尚志</a:t>
            </a:r>
          </a:p>
        </p:txBody>
      </p:sp>
      <p:pic>
        <p:nvPicPr>
          <p:cNvPr id="2" name="08a7f8bc13e443ecd053aa57fe7cce07_20240406_00212633">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159510" y="622935"/>
            <a:ext cx="9871710" cy="572643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D7B6186-ED00-ACEF-B688-C0ECDB7E38E4}"/>
              </a:ext>
            </a:extLst>
          </p:cNvPr>
          <p:cNvSpPr/>
          <p:nvPr/>
        </p:nvSpPr>
        <p:spPr>
          <a:xfrm>
            <a:off x="2681653" y="-61546"/>
            <a:ext cx="9583615" cy="6515098"/>
          </a:xfrm>
          <a:custGeom>
            <a:avLst/>
            <a:gdLst>
              <a:gd name="connsiteX0" fmla="*/ 0 w 7719646"/>
              <a:gd name="connsiteY0" fmla="*/ 0 h 2545357"/>
              <a:gd name="connsiteX1" fmla="*/ 3261946 w 7719646"/>
              <a:gd name="connsiteY1" fmla="*/ 2488223 h 2545357"/>
              <a:gd name="connsiteX2" fmla="*/ 7719646 w 7719646"/>
              <a:gd name="connsiteY2" fmla="*/ 2145323 h 2545357"/>
            </a:gdLst>
            <a:ahLst/>
            <a:cxnLst>
              <a:cxn ang="0">
                <a:pos x="connsiteX0" y="connsiteY0"/>
              </a:cxn>
              <a:cxn ang="0">
                <a:pos x="connsiteX1" y="connsiteY1"/>
              </a:cxn>
              <a:cxn ang="0">
                <a:pos x="connsiteX2" y="connsiteY2"/>
              </a:cxn>
            </a:cxnLst>
            <a:rect l="l" t="t" r="r" b="b"/>
            <a:pathLst>
              <a:path w="7719646" h="2545357">
                <a:moveTo>
                  <a:pt x="0" y="0"/>
                </a:moveTo>
                <a:cubicBezTo>
                  <a:pt x="987669" y="1065334"/>
                  <a:pt x="1975338" y="2130669"/>
                  <a:pt x="3261946" y="2488223"/>
                </a:cubicBezTo>
                <a:cubicBezTo>
                  <a:pt x="4548554" y="2845777"/>
                  <a:pt x="7486650" y="1377462"/>
                  <a:pt x="7719646" y="2145323"/>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156905" y="403813"/>
            <a:ext cx="3878189" cy="646331"/>
          </a:xfrm>
          <a:prstGeom prst="rect">
            <a:avLst/>
          </a:prstGeom>
          <a:noFill/>
        </p:spPr>
        <p:txBody>
          <a:bodyPr vert="horz" wrap="square" rtlCol="0">
            <a:spAutoFit/>
          </a:bodyPr>
          <a:lstStyle/>
          <a:p>
            <a:r>
              <a:rPr lang="zh-CN" altLang="en-US" sz="3600" dirty="0">
                <a:solidFill>
                  <a:schemeClr val="tx1"/>
                </a:solidFill>
                <a:latin typeface="+mj-ea"/>
                <a:ea typeface="+mj-ea"/>
              </a:rPr>
              <a:t>手绘部分技术测试</a:t>
            </a:r>
            <a:endParaRPr lang="en-US" altLang="zh-CN" sz="3600" dirty="0">
              <a:solidFill>
                <a:schemeClr val="tx1"/>
              </a:solidFill>
              <a:latin typeface="+mj-ea"/>
              <a:ea typeface="+mj-ea"/>
            </a:endParaRPr>
          </a:p>
        </p:txBody>
      </p:sp>
      <p:pic>
        <p:nvPicPr>
          <p:cNvPr id="7" name="图片 6">
            <a:extLst>
              <a:ext uri="{FF2B5EF4-FFF2-40B4-BE49-F238E27FC236}">
                <a16:creationId xmlns:a16="http://schemas.microsoft.com/office/drawing/2014/main" id="{CCFEABEF-BC7A-8234-1C3A-19DB8D8B4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85" y="1558635"/>
            <a:ext cx="3688862" cy="2074985"/>
          </a:xfrm>
          <a:prstGeom prst="rect">
            <a:avLst/>
          </a:prstGeom>
        </p:spPr>
      </p:pic>
      <p:pic>
        <p:nvPicPr>
          <p:cNvPr id="9" name="图片 8">
            <a:extLst>
              <a:ext uri="{FF2B5EF4-FFF2-40B4-BE49-F238E27FC236}">
                <a16:creationId xmlns:a16="http://schemas.microsoft.com/office/drawing/2014/main" id="{ABC9AD07-938A-AE4A-AB6A-4C213E230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003" y="1558635"/>
            <a:ext cx="3688862" cy="2074984"/>
          </a:xfrm>
          <a:prstGeom prst="rect">
            <a:avLst/>
          </a:prstGeom>
        </p:spPr>
      </p:pic>
      <p:pic>
        <p:nvPicPr>
          <p:cNvPr id="13" name="图片 12">
            <a:extLst>
              <a:ext uri="{FF2B5EF4-FFF2-40B4-BE49-F238E27FC236}">
                <a16:creationId xmlns:a16="http://schemas.microsoft.com/office/drawing/2014/main" id="{735D7110-8DF6-8B35-B042-BCE0EC77E8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85" y="4208145"/>
            <a:ext cx="3688863" cy="2074986"/>
          </a:xfrm>
          <a:prstGeom prst="rect">
            <a:avLst/>
          </a:prstGeom>
        </p:spPr>
      </p:pic>
      <p:pic>
        <p:nvPicPr>
          <p:cNvPr id="16" name="图片 15">
            <a:extLst>
              <a:ext uri="{FF2B5EF4-FFF2-40B4-BE49-F238E27FC236}">
                <a16:creationId xmlns:a16="http://schemas.microsoft.com/office/drawing/2014/main" id="{A5868D84-2669-3B31-FD3E-C03406F75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0444" y="1558635"/>
            <a:ext cx="3688862" cy="2074985"/>
          </a:xfrm>
          <a:prstGeom prst="rect">
            <a:avLst/>
          </a:prstGeom>
        </p:spPr>
      </p:pic>
      <p:pic>
        <p:nvPicPr>
          <p:cNvPr id="18" name="图片 17">
            <a:extLst>
              <a:ext uri="{FF2B5EF4-FFF2-40B4-BE49-F238E27FC236}">
                <a16:creationId xmlns:a16="http://schemas.microsoft.com/office/drawing/2014/main" id="{43099984-B0D0-55C9-C056-3812A7428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0444" y="4208146"/>
            <a:ext cx="3688862" cy="2074985"/>
          </a:xfrm>
          <a:prstGeom prst="rect">
            <a:avLst/>
          </a:prstGeom>
        </p:spPr>
      </p:pic>
      <p:pic>
        <p:nvPicPr>
          <p:cNvPr id="20" name="图片 19">
            <a:extLst>
              <a:ext uri="{FF2B5EF4-FFF2-40B4-BE49-F238E27FC236}">
                <a16:creationId xmlns:a16="http://schemas.microsoft.com/office/drawing/2014/main" id="{63CA7E12-A705-5BBD-DCE9-3EEF57295C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001" y="4208145"/>
            <a:ext cx="3688864" cy="2074986"/>
          </a:xfrm>
          <a:prstGeom prst="rect">
            <a:avLst/>
          </a:prstGeom>
        </p:spPr>
      </p:pic>
    </p:spTree>
    <p:extLst>
      <p:ext uri="{BB962C8B-B14F-4D97-AF65-F5344CB8AC3E}">
        <p14:creationId xmlns:p14="http://schemas.microsoft.com/office/powerpoint/2010/main" val="1231694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3C38-B943-744E-8529-293227B1C4E6}"/>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1165F238-D043-1C97-904F-A441C0093DA0}"/>
              </a:ext>
            </a:extLst>
          </p:cNvPr>
          <p:cNvSpPr/>
          <p:nvPr/>
        </p:nvSpPr>
        <p:spPr>
          <a:xfrm>
            <a:off x="2681653" y="-61546"/>
            <a:ext cx="9583615" cy="6515098"/>
          </a:xfrm>
          <a:custGeom>
            <a:avLst/>
            <a:gdLst>
              <a:gd name="connsiteX0" fmla="*/ 0 w 7719646"/>
              <a:gd name="connsiteY0" fmla="*/ 0 h 2545357"/>
              <a:gd name="connsiteX1" fmla="*/ 3261946 w 7719646"/>
              <a:gd name="connsiteY1" fmla="*/ 2488223 h 2545357"/>
              <a:gd name="connsiteX2" fmla="*/ 7719646 w 7719646"/>
              <a:gd name="connsiteY2" fmla="*/ 2145323 h 2545357"/>
            </a:gdLst>
            <a:ahLst/>
            <a:cxnLst>
              <a:cxn ang="0">
                <a:pos x="connsiteX0" y="connsiteY0"/>
              </a:cxn>
              <a:cxn ang="0">
                <a:pos x="connsiteX1" y="connsiteY1"/>
              </a:cxn>
              <a:cxn ang="0">
                <a:pos x="connsiteX2" y="connsiteY2"/>
              </a:cxn>
            </a:cxnLst>
            <a:rect l="l" t="t" r="r" b="b"/>
            <a:pathLst>
              <a:path w="7719646" h="2545357">
                <a:moveTo>
                  <a:pt x="0" y="0"/>
                </a:moveTo>
                <a:cubicBezTo>
                  <a:pt x="987669" y="1065334"/>
                  <a:pt x="1975338" y="2130669"/>
                  <a:pt x="3261946" y="2488223"/>
                </a:cubicBezTo>
                <a:cubicBezTo>
                  <a:pt x="4548554" y="2845777"/>
                  <a:pt x="7486650" y="1377462"/>
                  <a:pt x="7719646" y="2145323"/>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Straight Connector 23">
            <a:extLst>
              <a:ext uri="{FF2B5EF4-FFF2-40B4-BE49-F238E27FC236}">
                <a16:creationId xmlns:a16="http://schemas.microsoft.com/office/drawing/2014/main" id="{65C3E8F3-186E-661E-2EAE-D948076E6803}"/>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808023-5EC3-BD77-6EC3-9F011FD74764}"/>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92E618D-A2BA-F6A4-FA9F-0784505532CE}"/>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CA78A68B-5790-B4A5-2D20-648CBFCC26B6}"/>
              </a:ext>
            </a:extLst>
          </p:cNvPr>
          <p:cNvSpPr txBox="1"/>
          <p:nvPr/>
        </p:nvSpPr>
        <p:spPr>
          <a:xfrm>
            <a:off x="4156905" y="403813"/>
            <a:ext cx="3878189" cy="646331"/>
          </a:xfrm>
          <a:prstGeom prst="rect">
            <a:avLst/>
          </a:prstGeom>
          <a:noFill/>
        </p:spPr>
        <p:txBody>
          <a:bodyPr vert="horz" wrap="square" rtlCol="0">
            <a:spAutoFit/>
          </a:bodyPr>
          <a:lstStyle/>
          <a:p>
            <a:r>
              <a:rPr lang="zh-CN" altLang="en-US" sz="3600" dirty="0">
                <a:solidFill>
                  <a:schemeClr val="tx1"/>
                </a:solidFill>
                <a:latin typeface="+mj-ea"/>
                <a:ea typeface="+mj-ea"/>
              </a:rPr>
              <a:t>实拍部分技术测试</a:t>
            </a:r>
            <a:endParaRPr lang="en-US" altLang="zh-CN" sz="3600" dirty="0">
              <a:solidFill>
                <a:schemeClr val="tx1"/>
              </a:solidFill>
              <a:latin typeface="+mj-ea"/>
              <a:ea typeface="+mj-ea"/>
            </a:endParaRPr>
          </a:p>
        </p:txBody>
      </p:sp>
      <p:pic>
        <p:nvPicPr>
          <p:cNvPr id="5" name="微信视频2025-12-01_221953_993">
            <a:hlinkClick r:id="" action="ppaction://media"/>
            <a:extLst>
              <a:ext uri="{FF2B5EF4-FFF2-40B4-BE49-F238E27FC236}">
                <a16:creationId xmlns:a16="http://schemas.microsoft.com/office/drawing/2014/main" id="{5E13E669-BF9D-E2A6-F20A-5EAD449B71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9766" y="1372993"/>
            <a:ext cx="8852467" cy="4988036"/>
          </a:xfrm>
          <a:prstGeom prst="rect">
            <a:avLst/>
          </a:prstGeom>
        </p:spPr>
      </p:pic>
    </p:spTree>
    <p:extLst>
      <p:ext uri="{BB962C8B-B14F-4D97-AF65-F5344CB8AC3E}">
        <p14:creationId xmlns:p14="http://schemas.microsoft.com/office/powerpoint/2010/main" val="181618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3C38-B943-744E-8529-293227B1C4E6}"/>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1165F238-D043-1C97-904F-A441C0093DA0}"/>
              </a:ext>
            </a:extLst>
          </p:cNvPr>
          <p:cNvSpPr/>
          <p:nvPr/>
        </p:nvSpPr>
        <p:spPr>
          <a:xfrm>
            <a:off x="2681653" y="-61546"/>
            <a:ext cx="9583615" cy="6515098"/>
          </a:xfrm>
          <a:custGeom>
            <a:avLst/>
            <a:gdLst>
              <a:gd name="connsiteX0" fmla="*/ 0 w 7719646"/>
              <a:gd name="connsiteY0" fmla="*/ 0 h 2545357"/>
              <a:gd name="connsiteX1" fmla="*/ 3261946 w 7719646"/>
              <a:gd name="connsiteY1" fmla="*/ 2488223 h 2545357"/>
              <a:gd name="connsiteX2" fmla="*/ 7719646 w 7719646"/>
              <a:gd name="connsiteY2" fmla="*/ 2145323 h 2545357"/>
            </a:gdLst>
            <a:ahLst/>
            <a:cxnLst>
              <a:cxn ang="0">
                <a:pos x="connsiteX0" y="connsiteY0"/>
              </a:cxn>
              <a:cxn ang="0">
                <a:pos x="connsiteX1" y="connsiteY1"/>
              </a:cxn>
              <a:cxn ang="0">
                <a:pos x="connsiteX2" y="connsiteY2"/>
              </a:cxn>
            </a:cxnLst>
            <a:rect l="l" t="t" r="r" b="b"/>
            <a:pathLst>
              <a:path w="7719646" h="2545357">
                <a:moveTo>
                  <a:pt x="0" y="0"/>
                </a:moveTo>
                <a:cubicBezTo>
                  <a:pt x="987669" y="1065334"/>
                  <a:pt x="1975338" y="2130669"/>
                  <a:pt x="3261946" y="2488223"/>
                </a:cubicBezTo>
                <a:cubicBezTo>
                  <a:pt x="4548554" y="2845777"/>
                  <a:pt x="7486650" y="1377462"/>
                  <a:pt x="7719646" y="2145323"/>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Straight Connector 23">
            <a:extLst>
              <a:ext uri="{FF2B5EF4-FFF2-40B4-BE49-F238E27FC236}">
                <a16:creationId xmlns:a16="http://schemas.microsoft.com/office/drawing/2014/main" id="{65C3E8F3-186E-661E-2EAE-D948076E6803}"/>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808023-5EC3-BD77-6EC3-9F011FD74764}"/>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92E618D-A2BA-F6A4-FA9F-0784505532CE}"/>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CA78A68B-5790-B4A5-2D20-648CBFCC26B6}"/>
              </a:ext>
            </a:extLst>
          </p:cNvPr>
          <p:cNvSpPr txBox="1"/>
          <p:nvPr/>
        </p:nvSpPr>
        <p:spPr>
          <a:xfrm>
            <a:off x="4156905" y="403813"/>
            <a:ext cx="3878189" cy="646331"/>
          </a:xfrm>
          <a:prstGeom prst="rect">
            <a:avLst/>
          </a:prstGeom>
          <a:noFill/>
        </p:spPr>
        <p:txBody>
          <a:bodyPr vert="horz" wrap="square" rtlCol="0">
            <a:spAutoFit/>
          </a:bodyPr>
          <a:lstStyle/>
          <a:p>
            <a:r>
              <a:rPr lang="zh-CN" altLang="en-US" sz="3600" dirty="0">
                <a:solidFill>
                  <a:schemeClr val="tx1"/>
                </a:solidFill>
                <a:latin typeface="+mj-ea"/>
                <a:ea typeface="+mj-ea"/>
              </a:rPr>
              <a:t>实拍部分技术测试</a:t>
            </a:r>
            <a:endParaRPr lang="en-US" altLang="zh-CN" sz="3600" dirty="0">
              <a:solidFill>
                <a:schemeClr val="tx1"/>
              </a:solidFill>
              <a:latin typeface="+mj-ea"/>
              <a:ea typeface="+mj-ea"/>
            </a:endParaRPr>
          </a:p>
        </p:txBody>
      </p:sp>
      <p:pic>
        <p:nvPicPr>
          <p:cNvPr id="4" name="a300c93676661b806437d317b115b8ce">
            <a:hlinkClick r:id="" action="ppaction://media"/>
            <a:extLst>
              <a:ext uri="{FF2B5EF4-FFF2-40B4-BE49-F238E27FC236}">
                <a16:creationId xmlns:a16="http://schemas.microsoft.com/office/drawing/2014/main" id="{5DFD638D-34BF-ACE9-310E-A51CE22A24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9766" y="1372991"/>
            <a:ext cx="8852467" cy="4988037"/>
          </a:xfrm>
          <a:prstGeom prst="rect">
            <a:avLst/>
          </a:prstGeom>
        </p:spPr>
      </p:pic>
    </p:spTree>
    <p:extLst>
      <p:ext uri="{BB962C8B-B14F-4D97-AF65-F5344CB8AC3E}">
        <p14:creationId xmlns:p14="http://schemas.microsoft.com/office/powerpoint/2010/main" val="16375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5765FE35-F53F-FFC7-C7B9-92B296539DEA}"/>
              </a:ext>
            </a:extLst>
          </p:cNvPr>
          <p:cNvSpPr txBox="1"/>
          <p:nvPr/>
        </p:nvSpPr>
        <p:spPr>
          <a:xfrm>
            <a:off x="1669177" y="283911"/>
            <a:ext cx="6815415" cy="6247864"/>
          </a:xfrm>
          <a:prstGeom prst="rect">
            <a:avLst/>
          </a:prstGeom>
          <a:noFill/>
        </p:spPr>
        <p:txBody>
          <a:bodyPr wrap="square" rtlCol="0">
            <a:spAutoFit/>
          </a:bodyPr>
          <a:lstStyle/>
          <a:p>
            <a:r>
              <a:rPr lang="zh-CN" altLang="en-US" sz="4000" dirty="0">
                <a:latin typeface="+mn-ea"/>
              </a:rPr>
              <a:t>创意企划</a:t>
            </a:r>
            <a:r>
              <a:rPr lang="en-US" altLang="zh-CN" sz="4000" dirty="0">
                <a:latin typeface="+mn-ea"/>
              </a:rPr>
              <a:t>——</a:t>
            </a:r>
            <a:r>
              <a:rPr lang="zh-CN" altLang="en-US" sz="4000" dirty="0">
                <a:latin typeface="+mn-ea"/>
              </a:rPr>
              <a:t>概念与策划</a:t>
            </a:r>
            <a:endParaRPr lang="en-US" altLang="zh-CN" sz="4000" dirty="0">
              <a:latin typeface="+mn-ea"/>
            </a:endParaRPr>
          </a:p>
          <a:p>
            <a:endParaRPr lang="en-US" altLang="zh-CN" sz="4000" dirty="0">
              <a:latin typeface="+mn-ea"/>
            </a:endParaRPr>
          </a:p>
          <a:p>
            <a:endParaRPr lang="en-US" altLang="zh-CN" sz="4000" dirty="0">
              <a:latin typeface="+mn-ea"/>
            </a:endParaRPr>
          </a:p>
          <a:p>
            <a:r>
              <a:rPr lang="zh-CN" altLang="en-US" sz="4000" dirty="0">
                <a:latin typeface="+mn-ea"/>
              </a:rPr>
              <a:t>设计实践</a:t>
            </a:r>
            <a:r>
              <a:rPr lang="en-US" altLang="zh-CN" sz="4000" dirty="0">
                <a:latin typeface="+mn-ea"/>
              </a:rPr>
              <a:t>——</a:t>
            </a:r>
            <a:r>
              <a:rPr lang="zh-CN" altLang="en-US" sz="4000" dirty="0">
                <a:latin typeface="+mn-ea"/>
              </a:rPr>
              <a:t>细节搭建</a:t>
            </a:r>
            <a:endParaRPr lang="en-US" altLang="zh-CN" sz="4000" dirty="0">
              <a:latin typeface="+mn-ea"/>
            </a:endParaRPr>
          </a:p>
          <a:p>
            <a:endParaRPr lang="en-US" altLang="zh-CN" sz="4000" dirty="0">
              <a:latin typeface="+mn-ea"/>
            </a:endParaRPr>
          </a:p>
          <a:p>
            <a:endParaRPr lang="en-US" altLang="zh-CN" sz="4000" dirty="0">
              <a:latin typeface="+mn-ea"/>
            </a:endParaRPr>
          </a:p>
          <a:p>
            <a:r>
              <a:rPr lang="zh-CN" altLang="en-US" sz="4000" dirty="0">
                <a:latin typeface="+mn-ea"/>
              </a:rPr>
              <a:t>创作相关</a:t>
            </a:r>
            <a:r>
              <a:rPr lang="en-US" altLang="zh-CN" sz="4000" dirty="0">
                <a:latin typeface="+mn-ea"/>
              </a:rPr>
              <a:t>——</a:t>
            </a:r>
            <a:r>
              <a:rPr lang="zh-CN" altLang="en-US" sz="4000" dirty="0">
                <a:latin typeface="+mn-ea"/>
              </a:rPr>
              <a:t>回溯与分析</a:t>
            </a:r>
            <a:endParaRPr lang="en-US" altLang="zh-CN" sz="4000" dirty="0">
              <a:latin typeface="+mn-ea"/>
            </a:endParaRPr>
          </a:p>
          <a:p>
            <a:endParaRPr lang="en-US" altLang="zh-CN" sz="4000" dirty="0">
              <a:latin typeface="+mn-ea"/>
            </a:endParaRPr>
          </a:p>
          <a:p>
            <a:endParaRPr lang="en-US" altLang="zh-CN" sz="4000" dirty="0">
              <a:latin typeface="+mn-ea"/>
            </a:endParaRPr>
          </a:p>
          <a:p>
            <a:r>
              <a:rPr lang="zh-CN" altLang="en-US" sz="4000" dirty="0">
                <a:latin typeface="+mn-ea"/>
              </a:rPr>
              <a:t>呈现效果</a:t>
            </a:r>
            <a:r>
              <a:rPr lang="en-US" altLang="zh-CN" sz="4000" dirty="0">
                <a:latin typeface="+mn-ea"/>
              </a:rPr>
              <a:t>——</a:t>
            </a:r>
            <a:r>
              <a:rPr lang="zh-CN" altLang="en-US" sz="4000" dirty="0">
                <a:latin typeface="+mn-ea"/>
              </a:rPr>
              <a:t>整体预期</a:t>
            </a:r>
            <a:endParaRPr lang="zh-CN" altLang="en-US" sz="4000" dirty="0"/>
          </a:p>
        </p:txBody>
      </p:sp>
      <p:sp>
        <p:nvSpPr>
          <p:cNvPr id="2" name="文本框 1">
            <a:extLst>
              <a:ext uri="{FF2B5EF4-FFF2-40B4-BE49-F238E27FC236}">
                <a16:creationId xmlns:a16="http://schemas.microsoft.com/office/drawing/2014/main" id="{CD006B6E-6311-7945-017F-A89C7C11F87A}"/>
              </a:ext>
            </a:extLst>
          </p:cNvPr>
          <p:cNvSpPr txBox="1"/>
          <p:nvPr/>
        </p:nvSpPr>
        <p:spPr>
          <a:xfrm>
            <a:off x="253405" y="304700"/>
            <a:ext cx="1415772" cy="6206186"/>
          </a:xfrm>
          <a:prstGeom prst="rect">
            <a:avLst/>
          </a:prstGeom>
          <a:noFill/>
        </p:spPr>
        <p:txBody>
          <a:bodyPr vert="eaVert" wrap="none" rtlCol="0">
            <a:spAutoFit/>
          </a:bodyPr>
          <a:lstStyle/>
          <a:p>
            <a:r>
              <a:rPr lang="en-US" altLang="zh-CN" sz="8000" dirty="0">
                <a:latin typeface="+mj-lt"/>
              </a:rPr>
              <a:t>C O N T E N T S</a:t>
            </a:r>
            <a:endParaRPr lang="zh-CN" altLang="en-US" sz="8000" dirty="0">
              <a:latin typeface="+mj-lt"/>
            </a:endParaRPr>
          </a:p>
        </p:txBody>
      </p:sp>
      <p:cxnSp>
        <p:nvCxnSpPr>
          <p:cNvPr id="3" name="直接连接符 2">
            <a:extLst>
              <a:ext uri="{FF2B5EF4-FFF2-40B4-BE49-F238E27FC236}">
                <a16:creationId xmlns:a16="http://schemas.microsoft.com/office/drawing/2014/main" id="{AF392509-3F93-172F-66D3-BFA1226C3BEE}"/>
              </a:ext>
            </a:extLst>
          </p:cNvPr>
          <p:cNvCxnSpPr>
            <a:cxnSpLocks/>
          </p:cNvCxnSpPr>
          <p:nvPr/>
        </p:nvCxnSpPr>
        <p:spPr>
          <a:xfrm flipV="1">
            <a:off x="8928847" y="2523224"/>
            <a:ext cx="4681818" cy="8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F4A1E18E-5D9C-7D31-6206-8B39B6022782}"/>
              </a:ext>
            </a:extLst>
          </p:cNvPr>
          <p:cNvCxnSpPr>
            <a:cxnSpLocks/>
          </p:cNvCxnSpPr>
          <p:nvPr/>
        </p:nvCxnSpPr>
        <p:spPr>
          <a:xfrm>
            <a:off x="7810854" y="655890"/>
            <a:ext cx="65595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69A7FB0-87BD-9C21-80B8-10C8E3732D78}"/>
              </a:ext>
            </a:extLst>
          </p:cNvPr>
          <p:cNvCxnSpPr>
            <a:cxnSpLocks/>
          </p:cNvCxnSpPr>
          <p:nvPr/>
        </p:nvCxnSpPr>
        <p:spPr>
          <a:xfrm flipV="1">
            <a:off x="7810854" y="4326089"/>
            <a:ext cx="6783688" cy="20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D36FCA1-21AD-D4FD-7C98-97ECB1235AAB}"/>
              </a:ext>
            </a:extLst>
          </p:cNvPr>
          <p:cNvCxnSpPr>
            <a:cxnSpLocks/>
          </p:cNvCxnSpPr>
          <p:nvPr/>
        </p:nvCxnSpPr>
        <p:spPr>
          <a:xfrm>
            <a:off x="9204261" y="6170416"/>
            <a:ext cx="4610351"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8159" y="2975039"/>
            <a:ext cx="2667338" cy="830997"/>
          </a:xfrm>
          <a:prstGeom prst="rect">
            <a:avLst/>
          </a:prstGeom>
          <a:noFill/>
        </p:spPr>
        <p:txBody>
          <a:bodyPr vert="horz" wrap="square" rtlCol="0">
            <a:spAutoFit/>
          </a:bodyPr>
          <a:lstStyle/>
          <a:p>
            <a:r>
              <a:rPr lang="zh-CN" altLang="en-US" sz="4800" dirty="0">
                <a:solidFill>
                  <a:schemeClr val="tx1"/>
                </a:solidFill>
                <a:latin typeface="+mj-ea"/>
                <a:ea typeface="+mj-ea"/>
              </a:rPr>
              <a:t>创作相关</a:t>
            </a:r>
          </a:p>
        </p:txBody>
      </p:sp>
      <p:sp>
        <p:nvSpPr>
          <p:cNvPr id="7" name="文本框 6">
            <a:extLst>
              <a:ext uri="{FF2B5EF4-FFF2-40B4-BE49-F238E27FC236}">
                <a16:creationId xmlns:a16="http://schemas.microsoft.com/office/drawing/2014/main" id="{69524C79-717C-7FF0-1EFD-CFE2B0EFA231}"/>
              </a:ext>
            </a:extLst>
          </p:cNvPr>
          <p:cNvSpPr txBox="1"/>
          <p:nvPr/>
        </p:nvSpPr>
        <p:spPr>
          <a:xfrm>
            <a:off x="9042158" y="2975039"/>
            <a:ext cx="3275865" cy="923330"/>
          </a:xfrm>
          <a:prstGeom prst="rect">
            <a:avLst/>
          </a:prstGeom>
          <a:noFill/>
        </p:spPr>
        <p:txBody>
          <a:bodyPr vert="horz" wrap="square" rtlCol="0">
            <a:spAutoFit/>
          </a:bodyPr>
          <a:lstStyle/>
          <a:p>
            <a:r>
              <a:rPr lang="en-US" altLang="zh-CN" sz="5400" dirty="0">
                <a:solidFill>
                  <a:schemeClr val="tx1"/>
                </a:solidFill>
                <a:latin typeface="+mj-ea"/>
                <a:ea typeface="+mj-ea"/>
              </a:rPr>
              <a:t>CONTENT</a:t>
            </a:r>
            <a:endParaRPr lang="zh-CN" altLang="en-US" sz="5400" dirty="0">
              <a:solidFill>
                <a:schemeClr val="tx1"/>
              </a:solidFill>
              <a:latin typeface="+mj-ea"/>
              <a:ea typeface="+mj-ea"/>
            </a:endParaRPr>
          </a:p>
        </p:txBody>
      </p:sp>
      <p:cxnSp>
        <p:nvCxnSpPr>
          <p:cNvPr id="8" name="直接连接符 7">
            <a:extLst>
              <a:ext uri="{FF2B5EF4-FFF2-40B4-BE49-F238E27FC236}">
                <a16:creationId xmlns:a16="http://schemas.microsoft.com/office/drawing/2014/main" id="{C843BBAD-09AE-48B2-7217-4F6818A2CD4B}"/>
              </a:ext>
            </a:extLst>
          </p:cNvPr>
          <p:cNvCxnSpPr>
            <a:cxnSpLocks/>
          </p:cNvCxnSpPr>
          <p:nvPr/>
        </p:nvCxnSpPr>
        <p:spPr>
          <a:xfrm>
            <a:off x="3074123" y="3436704"/>
            <a:ext cx="5968035" cy="635"/>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526B29C-EDA1-53B4-018D-2B921DA06A56}"/>
              </a:ext>
            </a:extLst>
          </p:cNvPr>
          <p:cNvSpPr txBox="1"/>
          <p:nvPr/>
        </p:nvSpPr>
        <p:spPr>
          <a:xfrm>
            <a:off x="10483623" y="5705928"/>
            <a:ext cx="1003801" cy="830997"/>
          </a:xfrm>
          <a:prstGeom prst="rect">
            <a:avLst/>
          </a:prstGeom>
          <a:noFill/>
        </p:spPr>
        <p:txBody>
          <a:bodyPr wrap="none" rtlCol="0">
            <a:spAutoFit/>
          </a:bodyPr>
          <a:lstStyle/>
          <a:p>
            <a:r>
              <a:rPr lang="en-US" altLang="zh-CN" sz="4800" dirty="0">
                <a:latin typeface="+mj-ea"/>
                <a:ea typeface="+mj-ea"/>
              </a:rPr>
              <a:t>……</a:t>
            </a:r>
            <a:endParaRPr lang="zh-CN" altLang="en-US" sz="4800" dirty="0">
              <a:latin typeface="+mj-ea"/>
              <a:ea typeface="+mj-ea"/>
            </a:endParaRPr>
          </a:p>
        </p:txBody>
      </p:sp>
    </p:spTree>
    <p:extLst>
      <p:ext uri="{BB962C8B-B14F-4D97-AF65-F5344CB8AC3E}">
        <p14:creationId xmlns:p14="http://schemas.microsoft.com/office/powerpoint/2010/main" val="1174227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DB502-EEE7-6E53-73B7-A9B2092B6E60}"/>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BB67A011-AFAC-96A0-ED94-F4CD191D4D46}"/>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530B3A8A-9E7F-D695-ED10-8FEED046C96E}"/>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2B4F354-E380-A592-C906-366DE2847910}"/>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126D91A-5C75-25F8-8DD1-4AFCA8BBBDD9}"/>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4651359C-6BBE-0988-0586-2DED4A32DC5F}"/>
              </a:ext>
            </a:extLst>
          </p:cNvPr>
          <p:cNvSpPr txBox="1"/>
          <p:nvPr/>
        </p:nvSpPr>
        <p:spPr>
          <a:xfrm>
            <a:off x="678965" y="723118"/>
            <a:ext cx="3385035" cy="646331"/>
          </a:xfrm>
          <a:prstGeom prst="rect">
            <a:avLst/>
          </a:prstGeom>
          <a:noFill/>
        </p:spPr>
        <p:txBody>
          <a:bodyPr vert="horz" wrap="square" rtlCol="0">
            <a:spAutoFit/>
          </a:bodyPr>
          <a:lstStyle/>
          <a:p>
            <a:r>
              <a:rPr lang="zh-CN" altLang="en-US" sz="3600" dirty="0">
                <a:latin typeface="+mj-ea"/>
                <a:ea typeface="+mj-ea"/>
              </a:rPr>
              <a:t>创作日志</a:t>
            </a:r>
            <a:endParaRPr lang="zh-CN" altLang="en-US" sz="3600" dirty="0">
              <a:solidFill>
                <a:schemeClr val="tx1"/>
              </a:solidFill>
              <a:latin typeface="+mj-ea"/>
              <a:ea typeface="+mj-ea"/>
            </a:endParaRPr>
          </a:p>
        </p:txBody>
      </p:sp>
      <p:sp>
        <p:nvSpPr>
          <p:cNvPr id="2" name="任意多边形: 形状 1">
            <a:extLst>
              <a:ext uri="{FF2B5EF4-FFF2-40B4-BE49-F238E27FC236}">
                <a16:creationId xmlns:a16="http://schemas.microsoft.com/office/drawing/2014/main" id="{702F1E9E-716D-AB16-4000-4AB77A5AAC34}"/>
              </a:ext>
            </a:extLst>
          </p:cNvPr>
          <p:cNvSpPr/>
          <p:nvPr/>
        </p:nvSpPr>
        <p:spPr>
          <a:xfrm flipV="1">
            <a:off x="-105508" y="469900"/>
            <a:ext cx="12933485" cy="6546358"/>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8792206-164E-C706-1226-9BAAF1FDFCC3}"/>
              </a:ext>
            </a:extLst>
          </p:cNvPr>
          <p:cNvSpPr txBox="1"/>
          <p:nvPr/>
        </p:nvSpPr>
        <p:spPr>
          <a:xfrm>
            <a:off x="351974" y="1784838"/>
            <a:ext cx="3797995" cy="4462760"/>
          </a:xfrm>
          <a:prstGeom prst="rect">
            <a:avLst/>
          </a:prstGeom>
          <a:noFill/>
        </p:spPr>
        <p:txBody>
          <a:bodyPr wrap="square" rtlCol="0">
            <a:spAutoFit/>
          </a:bodyPr>
          <a:lstStyle/>
          <a:p>
            <a:pPr algn="just"/>
            <a:r>
              <a:rPr lang="zh-CN" altLang="en-US" sz="2000" dirty="0">
                <a:sym typeface="+mn-ea"/>
              </a:rPr>
              <a:t>                            </a:t>
            </a:r>
            <a:r>
              <a:rPr lang="zh-CN" altLang="en-US" sz="2400" dirty="0">
                <a:sym typeface="+mn-ea"/>
              </a:rPr>
              <a:t>前期</a:t>
            </a:r>
            <a:endParaRPr lang="en-US" altLang="zh-CN" sz="2400" dirty="0">
              <a:sym typeface="+mn-ea"/>
            </a:endParaRPr>
          </a:p>
          <a:p>
            <a:pPr algn="just"/>
            <a:endParaRPr lang="en-US" altLang="zh-CN" sz="2000" dirty="0">
              <a:sym typeface="+mn-ea"/>
            </a:endParaRPr>
          </a:p>
          <a:p>
            <a:pPr algn="just"/>
            <a:r>
              <a:rPr lang="zh-CN" altLang="en-US" sz="2000" b="1" dirty="0">
                <a:sym typeface="+mn-ea"/>
              </a:rPr>
              <a:t>核心概念</a:t>
            </a:r>
            <a:r>
              <a:rPr lang="zh-CN" altLang="en-US" sz="2000" dirty="0">
                <a:sym typeface="+mn-ea"/>
              </a:rPr>
              <a:t>：哲学文本视角下世界生成史的影像化</a:t>
            </a:r>
            <a:endParaRPr lang="en-US" altLang="zh-CN" sz="2000" dirty="0">
              <a:sym typeface="+mn-ea"/>
            </a:endParaRPr>
          </a:p>
          <a:p>
            <a:pPr algn="just"/>
            <a:r>
              <a:rPr lang="zh-CN" altLang="en-US" sz="2000" b="1" dirty="0">
                <a:sym typeface="+mn-ea"/>
              </a:rPr>
              <a:t>灵感</a:t>
            </a:r>
            <a:r>
              <a:rPr lang="zh-CN" altLang="en-US" sz="2000" dirty="0">
                <a:sym typeface="+mn-ea"/>
              </a:rPr>
              <a:t>：近代哲学、日本实验动画、先锋电影</a:t>
            </a:r>
            <a:endParaRPr lang="en-US" altLang="zh-CN" sz="2000" dirty="0">
              <a:sym typeface="+mn-ea"/>
            </a:endParaRPr>
          </a:p>
          <a:p>
            <a:pPr algn="just"/>
            <a:r>
              <a:rPr lang="zh-CN" altLang="en-US" sz="2000" b="1" dirty="0">
                <a:sym typeface="+mn-ea"/>
              </a:rPr>
              <a:t>视听制作方案</a:t>
            </a:r>
            <a:r>
              <a:rPr lang="zh-CN" altLang="en-US" sz="2000" dirty="0">
                <a:sym typeface="+mn-ea"/>
              </a:rPr>
              <a:t>：根据文本特性符号化后制定视觉效果，声音根据视觉效果调性进行设计，要求视听整体质感一致的前提下实现交叉衬托</a:t>
            </a:r>
            <a:endParaRPr lang="en-US" altLang="zh-CN" sz="2000" dirty="0">
              <a:sym typeface="+mn-ea"/>
            </a:endParaRPr>
          </a:p>
          <a:p>
            <a:pPr algn="just"/>
            <a:r>
              <a:rPr lang="zh-CN" altLang="en-US" sz="2000" b="1" dirty="0">
                <a:sym typeface="+mn-ea"/>
              </a:rPr>
              <a:t>叙事结构</a:t>
            </a:r>
            <a:r>
              <a:rPr lang="zh-CN" altLang="en-US" sz="2000" dirty="0">
                <a:sym typeface="+mn-ea"/>
              </a:rPr>
              <a:t>：基于历史变迁符号化与文本分析对具体事件或时空进行抽离处理</a:t>
            </a:r>
            <a:endParaRPr lang="en-US" altLang="zh-CN" sz="2000" dirty="0">
              <a:sym typeface="+mn-ea"/>
            </a:endParaRPr>
          </a:p>
        </p:txBody>
      </p:sp>
      <p:cxnSp>
        <p:nvCxnSpPr>
          <p:cNvPr id="4" name="直接连接符 3">
            <a:extLst>
              <a:ext uri="{FF2B5EF4-FFF2-40B4-BE49-F238E27FC236}">
                <a16:creationId xmlns:a16="http://schemas.microsoft.com/office/drawing/2014/main" id="{86B45335-3A8B-9101-037A-D5FC4D65350D}"/>
              </a:ext>
            </a:extLst>
          </p:cNvPr>
          <p:cNvCxnSpPr>
            <a:cxnSpLocks/>
          </p:cNvCxnSpPr>
          <p:nvPr/>
        </p:nvCxnSpPr>
        <p:spPr>
          <a:xfrm>
            <a:off x="10233402" y="1276813"/>
            <a:ext cx="248666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04CC9154-AC94-1C5D-AE85-21D9E2BF501B}"/>
              </a:ext>
            </a:extLst>
          </p:cNvPr>
          <p:cNvSpPr txBox="1"/>
          <p:nvPr/>
        </p:nvSpPr>
        <p:spPr>
          <a:xfrm>
            <a:off x="10098175" y="343625"/>
            <a:ext cx="2093825" cy="923330"/>
          </a:xfrm>
          <a:prstGeom prst="rect">
            <a:avLst/>
          </a:prstGeom>
          <a:noFill/>
        </p:spPr>
        <p:txBody>
          <a:bodyPr wrap="square">
            <a:spAutoFit/>
          </a:bodyPr>
          <a:lstStyle/>
          <a:p>
            <a:endParaRPr lang="en-US" altLang="zh-CN" dirty="0"/>
          </a:p>
          <a:p>
            <a:r>
              <a:rPr lang="en-US" altLang="zh-CN" sz="3600" dirty="0">
                <a:latin typeface="+mj-ea"/>
                <a:ea typeface="+mj-ea"/>
              </a:rPr>
              <a:t>log</a:t>
            </a:r>
            <a:endParaRPr lang="zh-CN" altLang="en-US" sz="3600" dirty="0">
              <a:latin typeface="+mj-ea"/>
              <a:ea typeface="+mj-ea"/>
            </a:endParaRPr>
          </a:p>
        </p:txBody>
      </p:sp>
      <p:sp>
        <p:nvSpPr>
          <p:cNvPr id="8" name="文本框 7">
            <a:extLst>
              <a:ext uri="{FF2B5EF4-FFF2-40B4-BE49-F238E27FC236}">
                <a16:creationId xmlns:a16="http://schemas.microsoft.com/office/drawing/2014/main" id="{69E9AC8B-B016-B90E-5DAD-BD345034F033}"/>
              </a:ext>
            </a:extLst>
          </p:cNvPr>
          <p:cNvSpPr txBox="1"/>
          <p:nvPr/>
        </p:nvSpPr>
        <p:spPr>
          <a:xfrm>
            <a:off x="5908431" y="1802423"/>
            <a:ext cx="184731" cy="369332"/>
          </a:xfrm>
          <a:prstGeom prst="rect">
            <a:avLst/>
          </a:prstGeom>
          <a:noFill/>
        </p:spPr>
        <p:txBody>
          <a:bodyPr wrap="none" rtlCol="0">
            <a:spAutoFit/>
          </a:bodyPr>
          <a:lstStyle/>
          <a:p>
            <a:endParaRPr lang="zh-CN" altLang="en-US" dirty="0"/>
          </a:p>
        </p:txBody>
      </p:sp>
      <p:sp>
        <p:nvSpPr>
          <p:cNvPr id="9" name="文本框 8">
            <a:extLst>
              <a:ext uri="{FF2B5EF4-FFF2-40B4-BE49-F238E27FC236}">
                <a16:creationId xmlns:a16="http://schemas.microsoft.com/office/drawing/2014/main" id="{710F032A-4F26-5FDC-04D5-D6EC4D130908}"/>
              </a:ext>
            </a:extLst>
          </p:cNvPr>
          <p:cNvSpPr txBox="1"/>
          <p:nvPr/>
        </p:nvSpPr>
        <p:spPr>
          <a:xfrm>
            <a:off x="4208702" y="1822876"/>
            <a:ext cx="3937293" cy="4770537"/>
          </a:xfrm>
          <a:prstGeom prst="rect">
            <a:avLst/>
          </a:prstGeom>
          <a:noFill/>
        </p:spPr>
        <p:txBody>
          <a:bodyPr wrap="square" rtlCol="0">
            <a:spAutoFit/>
          </a:bodyPr>
          <a:lstStyle/>
          <a:p>
            <a:r>
              <a:rPr lang="zh-CN" altLang="en-US" sz="2000" dirty="0">
                <a:sym typeface="+mn-ea"/>
              </a:rPr>
              <a:t>                            </a:t>
            </a:r>
            <a:r>
              <a:rPr lang="zh-CN" altLang="en-US" sz="2400" dirty="0">
                <a:sym typeface="+mn-ea"/>
              </a:rPr>
              <a:t>中期</a:t>
            </a:r>
            <a:endParaRPr lang="en-US" altLang="zh-CN" sz="2400" dirty="0">
              <a:sym typeface="+mn-ea"/>
            </a:endParaRPr>
          </a:p>
          <a:p>
            <a:endParaRPr lang="en-US" altLang="zh-CN" sz="2000" dirty="0">
              <a:sym typeface="+mn-ea"/>
            </a:endParaRPr>
          </a:p>
          <a:p>
            <a:r>
              <a:rPr lang="zh-CN" altLang="en-US" sz="2000" b="1" dirty="0">
                <a:sym typeface="+mn-ea"/>
              </a:rPr>
              <a:t>创作日期安排</a:t>
            </a:r>
            <a:r>
              <a:rPr lang="zh-CN" altLang="en-US" sz="2000" dirty="0">
                <a:sym typeface="+mn-ea"/>
              </a:rPr>
              <a:t>：</a:t>
            </a:r>
            <a:r>
              <a:rPr lang="en-US" altLang="zh-CN" sz="2000" dirty="0">
                <a:sym typeface="+mn-ea"/>
              </a:rPr>
              <a:t>30</a:t>
            </a:r>
            <a:r>
              <a:rPr lang="zh-CN" altLang="en-US" sz="2000" dirty="0">
                <a:sym typeface="+mn-ea"/>
              </a:rPr>
              <a:t>日</a:t>
            </a:r>
            <a:endParaRPr lang="en-US" altLang="zh-CN" sz="2000" dirty="0">
              <a:sym typeface="+mn-ea"/>
            </a:endParaRPr>
          </a:p>
          <a:p>
            <a:r>
              <a:rPr lang="zh-CN" altLang="en-US" sz="2000" b="1" dirty="0">
                <a:sym typeface="+mn-ea"/>
              </a:rPr>
              <a:t>预期效果</a:t>
            </a:r>
            <a:r>
              <a:rPr lang="zh-CN" altLang="en-US" sz="2000" dirty="0">
                <a:sym typeface="+mn-ea"/>
              </a:rPr>
              <a:t>：手绘部分达到预期</a:t>
            </a:r>
          </a:p>
          <a:p>
            <a:r>
              <a:rPr lang="zh-CN" altLang="en-US" sz="2000" b="1" dirty="0">
                <a:sym typeface="+mn-ea"/>
              </a:rPr>
              <a:t>技术策划</a:t>
            </a:r>
            <a:r>
              <a:rPr lang="zh-CN" altLang="en-US" sz="2000" dirty="0">
                <a:sym typeface="+mn-ea"/>
              </a:rPr>
              <a:t>：手绘部分逐帧绘制，实拍部分进行过曝、虚焦、增加噪点等处理</a:t>
            </a:r>
            <a:endParaRPr lang="en-US" altLang="zh-CN" sz="2000" dirty="0">
              <a:sym typeface="+mn-ea"/>
            </a:endParaRPr>
          </a:p>
          <a:p>
            <a:r>
              <a:rPr lang="zh-CN" altLang="en-US" sz="2000" b="1" dirty="0">
                <a:sym typeface="+mn-ea"/>
              </a:rPr>
              <a:t>技术难点</a:t>
            </a:r>
            <a:r>
              <a:rPr lang="zh-CN" altLang="en-US" sz="2000" dirty="0">
                <a:sym typeface="+mn-ea"/>
              </a:rPr>
              <a:t>：实拍部分符号化表达的对象选择</a:t>
            </a:r>
            <a:endParaRPr lang="en-US" altLang="zh-CN" sz="2000" dirty="0">
              <a:sym typeface="+mn-ea"/>
            </a:endParaRPr>
          </a:p>
          <a:p>
            <a:r>
              <a:rPr lang="zh-CN" altLang="en-US" sz="2000" b="1" dirty="0">
                <a:sym typeface="+mn-ea"/>
              </a:rPr>
              <a:t>解决方法</a:t>
            </a:r>
            <a:r>
              <a:rPr lang="zh-CN" altLang="en-US" sz="2000" dirty="0">
                <a:sym typeface="+mn-ea"/>
              </a:rPr>
              <a:t>：根据前期文本中分析的现代性提取关键词如：理性、重复，可得：空间规整、重复性场景等</a:t>
            </a:r>
            <a:endParaRPr lang="en-US" altLang="zh-CN" sz="2000" dirty="0">
              <a:sym typeface="+mn-ea"/>
            </a:endParaRPr>
          </a:p>
          <a:p>
            <a:endParaRPr lang="en-US" altLang="zh-CN" sz="2000" b="1" dirty="0">
              <a:sym typeface="+mn-ea"/>
            </a:endParaRPr>
          </a:p>
          <a:p>
            <a:endParaRPr lang="zh-CN" altLang="en-US" sz="2000" dirty="0"/>
          </a:p>
        </p:txBody>
      </p:sp>
      <p:sp>
        <p:nvSpPr>
          <p:cNvPr id="10" name="文本框 9">
            <a:extLst>
              <a:ext uri="{FF2B5EF4-FFF2-40B4-BE49-F238E27FC236}">
                <a16:creationId xmlns:a16="http://schemas.microsoft.com/office/drawing/2014/main" id="{B7F24FAB-827A-4477-48F6-9371C029D275}"/>
              </a:ext>
            </a:extLst>
          </p:cNvPr>
          <p:cNvSpPr txBox="1"/>
          <p:nvPr/>
        </p:nvSpPr>
        <p:spPr>
          <a:xfrm>
            <a:off x="7983299" y="1860913"/>
            <a:ext cx="3856092" cy="4770537"/>
          </a:xfrm>
          <a:prstGeom prst="rect">
            <a:avLst/>
          </a:prstGeom>
          <a:noFill/>
        </p:spPr>
        <p:txBody>
          <a:bodyPr wrap="square" rtlCol="0">
            <a:spAutoFit/>
          </a:bodyPr>
          <a:lstStyle/>
          <a:p>
            <a:r>
              <a:rPr lang="zh-CN" altLang="en-US" sz="2000" dirty="0">
                <a:sym typeface="+mn-ea"/>
              </a:rPr>
              <a:t>                     </a:t>
            </a:r>
            <a:r>
              <a:rPr lang="zh-CN" altLang="en-US" sz="2400" dirty="0">
                <a:sym typeface="+mn-ea"/>
              </a:rPr>
              <a:t>后期</a:t>
            </a:r>
            <a:endParaRPr lang="en-US" altLang="zh-CN" sz="2400" dirty="0">
              <a:sym typeface="+mn-ea"/>
            </a:endParaRPr>
          </a:p>
          <a:p>
            <a:endParaRPr lang="en-US" altLang="zh-CN" sz="2000" dirty="0">
              <a:sym typeface="+mn-ea"/>
            </a:endParaRPr>
          </a:p>
          <a:p>
            <a:r>
              <a:rPr lang="zh-CN" altLang="en-US" sz="2000" b="1" dirty="0">
                <a:sym typeface="+mn-ea"/>
              </a:rPr>
              <a:t>整体效果</a:t>
            </a:r>
            <a:r>
              <a:rPr lang="zh-CN" altLang="en-US" sz="2000" dirty="0">
                <a:sym typeface="+mn-ea"/>
              </a:rPr>
              <a:t>：达到预期水平</a:t>
            </a:r>
            <a:endParaRPr lang="en-US" altLang="zh-CN" sz="2000" dirty="0">
              <a:sym typeface="+mn-ea"/>
            </a:endParaRPr>
          </a:p>
          <a:p>
            <a:r>
              <a:rPr lang="zh-CN" altLang="en-US" sz="2000" b="1" dirty="0">
                <a:sym typeface="+mn-ea"/>
              </a:rPr>
              <a:t>视听处理</a:t>
            </a:r>
            <a:r>
              <a:rPr lang="zh-CN" altLang="en-US" sz="2000" dirty="0">
                <a:sym typeface="+mn-ea"/>
              </a:rPr>
              <a:t>：剪辑上使用多种蒙太奇以实现场景、事件、声音的符号化，同时平衡符号表达与视听节奏之间的关系，在合理处理符号意象的前提下满足影像艺术创作上的艺术性如留白、停顿、呼吸感等</a:t>
            </a:r>
            <a:endParaRPr lang="en-US" altLang="zh-CN" sz="2000" dirty="0">
              <a:sym typeface="+mn-ea"/>
            </a:endParaRPr>
          </a:p>
          <a:p>
            <a:r>
              <a:rPr lang="zh-CN" altLang="en-US" sz="2000" b="1" dirty="0">
                <a:sym typeface="+mn-ea"/>
              </a:rPr>
              <a:t>不足</a:t>
            </a:r>
            <a:r>
              <a:rPr lang="zh-CN" altLang="en-US" sz="2000" dirty="0">
                <a:sym typeface="+mn-ea"/>
              </a:rPr>
              <a:t>：实拍场景不够简约</a:t>
            </a:r>
            <a:endParaRPr lang="en-US" altLang="zh-CN" sz="2000" dirty="0">
              <a:sym typeface="+mn-ea"/>
            </a:endParaRPr>
          </a:p>
          <a:p>
            <a:endParaRPr lang="en-US" altLang="zh-CN" sz="2000" b="1" dirty="0">
              <a:sym typeface="+mn-ea"/>
            </a:endParaRPr>
          </a:p>
          <a:p>
            <a:endParaRPr lang="en-US" altLang="zh-CN" sz="2000" b="1" dirty="0">
              <a:sym typeface="+mn-ea"/>
            </a:endParaRPr>
          </a:p>
          <a:p>
            <a:endParaRPr lang="en-US" altLang="zh-CN" sz="2000" b="1" dirty="0">
              <a:sym typeface="+mn-ea"/>
            </a:endParaRPr>
          </a:p>
          <a:p>
            <a:endParaRPr lang="zh-CN" altLang="en-US" sz="2000" dirty="0"/>
          </a:p>
        </p:txBody>
      </p:sp>
    </p:spTree>
    <p:extLst>
      <p:ext uri="{BB962C8B-B14F-4D97-AF65-F5344CB8AC3E}">
        <p14:creationId xmlns:p14="http://schemas.microsoft.com/office/powerpoint/2010/main" val="484732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246290" y="1156097"/>
            <a:ext cx="4817647" cy="2286781"/>
          </a:xfrm>
          <a:prstGeom prst="rect">
            <a:avLst/>
          </a:prstGeom>
          <a:noFill/>
        </p:spPr>
        <p:txBody>
          <a:bodyPr wrap="square" rtlCol="0">
            <a:noAutofit/>
          </a:bodyPr>
          <a:lstStyle/>
          <a:p>
            <a:r>
              <a:rPr lang="zh-CN" altLang="en-US" sz="2000" dirty="0">
                <a:latin typeface="+mn-ea"/>
              </a:rPr>
              <a:t>过去</a:t>
            </a:r>
            <a:r>
              <a:rPr lang="en-US" altLang="zh-CN" sz="2000" dirty="0">
                <a:latin typeface="+mn-ea"/>
              </a:rPr>
              <a:t>——</a:t>
            </a:r>
            <a:r>
              <a:rPr lang="zh-CN" altLang="en-US" sz="2000" dirty="0">
                <a:latin typeface="+mn-ea"/>
              </a:rPr>
              <a:t>想象</a:t>
            </a:r>
            <a:r>
              <a:rPr lang="en-US" altLang="zh-CN" sz="2000" dirty="0">
                <a:latin typeface="+mn-ea"/>
              </a:rPr>
              <a:t>——</a:t>
            </a:r>
            <a:r>
              <a:rPr lang="zh-CN" altLang="en-US" sz="2000" dirty="0">
                <a:latin typeface="+mn-ea"/>
              </a:rPr>
              <a:t>开放性</a:t>
            </a:r>
            <a:endParaRPr lang="en-US" altLang="zh-CN" sz="2000" dirty="0">
              <a:latin typeface="+mn-ea"/>
            </a:endParaRPr>
          </a:p>
          <a:p>
            <a:pPr algn="l"/>
            <a:endParaRPr lang="en-US" altLang="zh-CN" sz="2000" dirty="0">
              <a:latin typeface="+mn-ea"/>
            </a:endParaRPr>
          </a:p>
          <a:p>
            <a:pPr algn="l"/>
            <a:endParaRPr lang="en-US" altLang="zh-CN" sz="2000" dirty="0">
              <a:latin typeface="+mn-ea"/>
            </a:endParaRPr>
          </a:p>
          <a:p>
            <a:pPr algn="l"/>
            <a:r>
              <a:rPr lang="zh-CN" altLang="en-US" sz="2000" dirty="0">
                <a:latin typeface="+mn-ea"/>
              </a:rPr>
              <a:t>断裂                  解释学循环</a:t>
            </a:r>
            <a:endParaRPr lang="en-US" altLang="zh-CN" sz="2000" dirty="0">
              <a:latin typeface="+mn-ea"/>
            </a:endParaRPr>
          </a:p>
          <a:p>
            <a:pPr algn="l"/>
            <a:endParaRPr lang="en-US" altLang="zh-CN" sz="2000" dirty="0">
              <a:latin typeface="+mn-ea"/>
            </a:endParaRPr>
          </a:p>
          <a:p>
            <a:pPr algn="l"/>
            <a:endParaRPr lang="en-US" altLang="zh-CN" sz="2000" dirty="0">
              <a:latin typeface="+mn-ea"/>
            </a:endParaRPr>
          </a:p>
          <a:p>
            <a:pPr algn="l"/>
            <a:r>
              <a:rPr lang="zh-CN" altLang="en-US" sz="2000" dirty="0">
                <a:latin typeface="+mn-ea"/>
              </a:rPr>
              <a:t>现在</a:t>
            </a:r>
            <a:r>
              <a:rPr lang="en-US" altLang="zh-CN" sz="2000" dirty="0">
                <a:solidFill>
                  <a:schemeClr val="tx1"/>
                </a:solidFill>
                <a:latin typeface="+mn-ea"/>
              </a:rPr>
              <a:t>——</a:t>
            </a:r>
            <a:r>
              <a:rPr lang="zh-CN" altLang="en-US" sz="2000" dirty="0">
                <a:latin typeface="+mn-ea"/>
              </a:rPr>
              <a:t>发展</a:t>
            </a:r>
            <a:r>
              <a:rPr lang="en-US" altLang="zh-CN" sz="2000" dirty="0">
                <a:latin typeface="+mn-ea"/>
              </a:rPr>
              <a:t>——</a:t>
            </a:r>
            <a:r>
              <a:rPr lang="zh-CN" altLang="en-US" sz="2000" dirty="0">
                <a:latin typeface="+mn-ea"/>
              </a:rPr>
              <a:t>嵌套性</a:t>
            </a:r>
            <a:endParaRPr lang="en-US" altLang="zh-CN" sz="2000" dirty="0">
              <a:solidFill>
                <a:schemeClr val="tx1"/>
              </a:solidFill>
              <a:latin typeface="+mn-ea"/>
            </a:endParaRPr>
          </a:p>
        </p:txBody>
      </p:sp>
      <p:sp>
        <p:nvSpPr>
          <p:cNvPr id="2" name="文本框 1"/>
          <p:cNvSpPr txBox="1"/>
          <p:nvPr/>
        </p:nvSpPr>
        <p:spPr>
          <a:xfrm>
            <a:off x="1219133" y="305542"/>
            <a:ext cx="3110820" cy="646331"/>
          </a:xfrm>
          <a:prstGeom prst="rect">
            <a:avLst/>
          </a:prstGeom>
          <a:noFill/>
        </p:spPr>
        <p:txBody>
          <a:bodyPr vert="horz" wrap="square" rtlCol="0">
            <a:spAutoFit/>
          </a:bodyPr>
          <a:lstStyle/>
          <a:p>
            <a:r>
              <a:rPr lang="zh-CN" altLang="en-US" sz="3600" dirty="0">
                <a:latin typeface="+mj-ea"/>
                <a:ea typeface="+mj-ea"/>
              </a:rPr>
              <a:t>影像文本结构</a:t>
            </a:r>
            <a:endParaRPr lang="zh-CN" altLang="en-US" sz="3600" dirty="0">
              <a:solidFill>
                <a:schemeClr val="tx1"/>
              </a:solidFill>
              <a:latin typeface="+mj-ea"/>
              <a:ea typeface="+mj-ea"/>
            </a:endParaRPr>
          </a:p>
        </p:txBody>
      </p:sp>
      <p:sp>
        <p:nvSpPr>
          <p:cNvPr id="18" name="弧形 17"/>
          <p:cNvSpPr/>
          <p:nvPr/>
        </p:nvSpPr>
        <p:spPr>
          <a:xfrm>
            <a:off x="-1018260" y="-311237"/>
            <a:ext cx="8062595" cy="4375577"/>
          </a:xfrm>
          <a:prstGeom prst="arc">
            <a:avLst>
              <a:gd name="adj1" fmla="val 19118800"/>
              <a:gd name="adj2" fmla="val 8785775"/>
            </a:avLst>
          </a:prstGeom>
          <a:ln>
            <a:solidFill>
              <a:schemeClr val="bg1">
                <a:lumMod val="65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bg1">
                  <a:lumMod val="75000"/>
                </a:schemeClr>
              </a:solidFill>
            </a:endParaRPr>
          </a:p>
        </p:txBody>
      </p:sp>
      <p:cxnSp>
        <p:nvCxnSpPr>
          <p:cNvPr id="17" name="曲线连接符 16"/>
          <p:cNvCxnSpPr/>
          <p:nvPr/>
        </p:nvCxnSpPr>
        <p:spPr>
          <a:xfrm rot="5400000" flipV="1">
            <a:off x="7018300" y="-622668"/>
            <a:ext cx="6847840" cy="6795770"/>
          </a:xfrm>
          <a:prstGeom prst="curvedConnector3">
            <a:avLst>
              <a:gd name="adj1" fmla="val 38068"/>
            </a:avLst>
          </a:prstGeom>
          <a:ln>
            <a:solidFill>
              <a:schemeClr val="bg1">
                <a:lumMod val="65000"/>
              </a:schemeClr>
            </a:solidFill>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9293365" y="3561814"/>
            <a:ext cx="2009140" cy="646331"/>
          </a:xfrm>
          <a:prstGeom prst="rect">
            <a:avLst/>
          </a:prstGeom>
          <a:noFill/>
        </p:spPr>
        <p:txBody>
          <a:bodyPr vert="horz" wrap="square" rtlCol="0">
            <a:spAutoFit/>
          </a:bodyPr>
          <a:lstStyle/>
          <a:p>
            <a:r>
              <a:rPr lang="zh-CN" altLang="en-US" sz="3600" dirty="0">
                <a:solidFill>
                  <a:schemeClr val="tx1"/>
                </a:solidFill>
                <a:latin typeface="+mj-ea"/>
                <a:ea typeface="+mj-ea"/>
              </a:rPr>
              <a:t>       解读</a:t>
            </a:r>
          </a:p>
        </p:txBody>
      </p:sp>
      <p:sp>
        <p:nvSpPr>
          <p:cNvPr id="4" name="文本框 3"/>
          <p:cNvSpPr txBox="1"/>
          <p:nvPr/>
        </p:nvSpPr>
        <p:spPr>
          <a:xfrm>
            <a:off x="3488006" y="4314128"/>
            <a:ext cx="7889240" cy="2246769"/>
          </a:xfrm>
          <a:prstGeom prst="rect">
            <a:avLst/>
          </a:prstGeom>
          <a:noFill/>
        </p:spPr>
        <p:txBody>
          <a:bodyPr wrap="square" rtlCol="0">
            <a:spAutoFit/>
          </a:bodyPr>
          <a:lstStyle/>
          <a:p>
            <a:pPr algn="l"/>
            <a:r>
              <a:rPr lang="zh-CN" altLang="en-US" sz="2000" dirty="0">
                <a:latin typeface="+mn-ea"/>
              </a:rPr>
              <a:t>世界是一系列事实的总和，而事实本身是基于现实中的断裂发展出来的，其内在发展逻辑的不一致引出了历史上多个重要事件的出现。回溯这些历史片段时的文本却是开放的而非因果性的，即“效果历史”，而回溯的角度同时不可避免地只能从“现在”出发而无法回归历史本身，于是便有了解释学循环，即以嵌套的逻辑从整体到细节，再从细节到整体理解文本。以上结构便是后结构主义式的</a:t>
            </a:r>
            <a:r>
              <a:rPr lang="en-US" altLang="zh-CN" sz="2000" dirty="0">
                <a:latin typeface="+mn-ea"/>
              </a:rPr>
              <a:t>——</a:t>
            </a:r>
            <a:r>
              <a:rPr lang="zh-CN" altLang="en-US" sz="2000" dirty="0">
                <a:latin typeface="+mn-ea"/>
              </a:rPr>
              <a:t>从反对绝对客观的中心解释出发去流动性地解释文本</a:t>
            </a:r>
            <a:endParaRPr lang="zh-CN" altLang="en-US" sz="2000" dirty="0">
              <a:solidFill>
                <a:schemeClr val="tx1"/>
              </a:solidFill>
              <a:latin typeface="+mn-ea"/>
            </a:endParaRPr>
          </a:p>
        </p:txBody>
      </p:sp>
      <p:cxnSp>
        <p:nvCxnSpPr>
          <p:cNvPr id="9" name="直接连接符 8">
            <a:extLst>
              <a:ext uri="{FF2B5EF4-FFF2-40B4-BE49-F238E27FC236}">
                <a16:creationId xmlns:a16="http://schemas.microsoft.com/office/drawing/2014/main" id="{26F7D98E-CAA2-6F63-703C-2431D8B2FE2E}"/>
              </a:ext>
            </a:extLst>
          </p:cNvPr>
          <p:cNvCxnSpPr>
            <a:cxnSpLocks/>
          </p:cNvCxnSpPr>
          <p:nvPr/>
        </p:nvCxnSpPr>
        <p:spPr>
          <a:xfrm>
            <a:off x="2669641" y="1569042"/>
            <a:ext cx="456566" cy="47722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4" name="直接连接符 13">
            <a:extLst>
              <a:ext uri="{FF2B5EF4-FFF2-40B4-BE49-F238E27FC236}">
                <a16:creationId xmlns:a16="http://schemas.microsoft.com/office/drawing/2014/main" id="{4B5FCF73-F647-EAC9-4906-6FE953101834}"/>
              </a:ext>
            </a:extLst>
          </p:cNvPr>
          <p:cNvCxnSpPr>
            <a:cxnSpLocks/>
          </p:cNvCxnSpPr>
          <p:nvPr/>
        </p:nvCxnSpPr>
        <p:spPr>
          <a:xfrm>
            <a:off x="3716391" y="1582232"/>
            <a:ext cx="0" cy="46403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6" name="直接连接符 15">
            <a:extLst>
              <a:ext uri="{FF2B5EF4-FFF2-40B4-BE49-F238E27FC236}">
                <a16:creationId xmlns:a16="http://schemas.microsoft.com/office/drawing/2014/main" id="{1D427C6B-3E31-6446-46B1-EDCA53A17D79}"/>
              </a:ext>
            </a:extLst>
          </p:cNvPr>
          <p:cNvCxnSpPr>
            <a:cxnSpLocks/>
          </p:cNvCxnSpPr>
          <p:nvPr/>
        </p:nvCxnSpPr>
        <p:spPr>
          <a:xfrm>
            <a:off x="3716391" y="2503082"/>
            <a:ext cx="0" cy="46403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9" name="直接连接符 18">
            <a:extLst>
              <a:ext uri="{FF2B5EF4-FFF2-40B4-BE49-F238E27FC236}">
                <a16:creationId xmlns:a16="http://schemas.microsoft.com/office/drawing/2014/main" id="{4D9001C2-E8A2-C9AF-D4E0-A5EAD9ED1876}"/>
              </a:ext>
            </a:extLst>
          </p:cNvPr>
          <p:cNvCxnSpPr>
            <a:cxnSpLocks/>
          </p:cNvCxnSpPr>
          <p:nvPr/>
        </p:nvCxnSpPr>
        <p:spPr>
          <a:xfrm flipH="1">
            <a:off x="2669641" y="2503082"/>
            <a:ext cx="456566" cy="456121"/>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9" name="直接连接符 28">
            <a:extLst>
              <a:ext uri="{FF2B5EF4-FFF2-40B4-BE49-F238E27FC236}">
                <a16:creationId xmlns:a16="http://schemas.microsoft.com/office/drawing/2014/main" id="{9118C789-255B-3E3C-E66E-D2D6CD8ACF3D}"/>
              </a:ext>
            </a:extLst>
          </p:cNvPr>
          <p:cNvCxnSpPr>
            <a:cxnSpLocks/>
          </p:cNvCxnSpPr>
          <p:nvPr/>
        </p:nvCxnSpPr>
        <p:spPr>
          <a:xfrm flipH="1">
            <a:off x="4440791" y="2503082"/>
            <a:ext cx="447334" cy="46403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1" name="直接连接符 30">
            <a:extLst>
              <a:ext uri="{FF2B5EF4-FFF2-40B4-BE49-F238E27FC236}">
                <a16:creationId xmlns:a16="http://schemas.microsoft.com/office/drawing/2014/main" id="{7117BB11-0E46-B692-9782-3FC4210007EB}"/>
              </a:ext>
            </a:extLst>
          </p:cNvPr>
          <p:cNvCxnSpPr>
            <a:cxnSpLocks/>
          </p:cNvCxnSpPr>
          <p:nvPr/>
        </p:nvCxnSpPr>
        <p:spPr>
          <a:xfrm>
            <a:off x="1582791" y="1576515"/>
            <a:ext cx="0" cy="46403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2" name="直接连接符 31">
            <a:extLst>
              <a:ext uri="{FF2B5EF4-FFF2-40B4-BE49-F238E27FC236}">
                <a16:creationId xmlns:a16="http://schemas.microsoft.com/office/drawing/2014/main" id="{67A067BF-43B4-3DEF-C856-13AE53F13A81}"/>
              </a:ext>
            </a:extLst>
          </p:cNvPr>
          <p:cNvCxnSpPr>
            <a:cxnSpLocks/>
          </p:cNvCxnSpPr>
          <p:nvPr/>
        </p:nvCxnSpPr>
        <p:spPr>
          <a:xfrm>
            <a:off x="1582791" y="2503082"/>
            <a:ext cx="0" cy="464035"/>
          </a:xfrm>
          <a:prstGeom prst="line">
            <a:avLst/>
          </a:prstGeom>
          <a:ln/>
        </p:spPr>
        <p:style>
          <a:lnRef idx="3">
            <a:schemeClr val="accent4"/>
          </a:lnRef>
          <a:fillRef idx="0">
            <a:schemeClr val="accent4"/>
          </a:fillRef>
          <a:effectRef idx="2">
            <a:schemeClr val="accent4"/>
          </a:effectRef>
          <a:fontRef idx="minor">
            <a:schemeClr val="tx1"/>
          </a:fontRef>
        </p:style>
      </p:cxnSp>
      <p:sp>
        <p:nvSpPr>
          <p:cNvPr id="37" name="文本框 36">
            <a:extLst>
              <a:ext uri="{FF2B5EF4-FFF2-40B4-BE49-F238E27FC236}">
                <a16:creationId xmlns:a16="http://schemas.microsoft.com/office/drawing/2014/main" id="{94522022-97DB-0F11-1079-2699EFDAD3A1}"/>
              </a:ext>
            </a:extLst>
          </p:cNvPr>
          <p:cNvSpPr txBox="1"/>
          <p:nvPr/>
        </p:nvSpPr>
        <p:spPr>
          <a:xfrm>
            <a:off x="4875682" y="2067507"/>
            <a:ext cx="1640193" cy="400110"/>
          </a:xfrm>
          <a:prstGeom prst="rect">
            <a:avLst/>
          </a:prstGeom>
          <a:noFill/>
        </p:spPr>
        <p:txBody>
          <a:bodyPr wrap="none" rtlCol="0">
            <a:spAutoFit/>
          </a:bodyPr>
          <a:lstStyle/>
          <a:p>
            <a:r>
              <a:rPr lang="zh-CN" altLang="en-US" sz="2000" dirty="0"/>
              <a:t>   后结构主义</a:t>
            </a:r>
          </a:p>
        </p:txBody>
      </p:sp>
      <p:cxnSp>
        <p:nvCxnSpPr>
          <p:cNvPr id="42" name="直接连接符 41">
            <a:extLst>
              <a:ext uri="{FF2B5EF4-FFF2-40B4-BE49-F238E27FC236}">
                <a16:creationId xmlns:a16="http://schemas.microsoft.com/office/drawing/2014/main" id="{B49A2C6E-4647-1DE8-B665-8B7AB5901332}"/>
              </a:ext>
            </a:extLst>
          </p:cNvPr>
          <p:cNvCxnSpPr>
            <a:cxnSpLocks/>
          </p:cNvCxnSpPr>
          <p:nvPr/>
        </p:nvCxnSpPr>
        <p:spPr>
          <a:xfrm>
            <a:off x="4431559" y="1562597"/>
            <a:ext cx="456566" cy="47722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直接连接符 42">
            <a:extLst>
              <a:ext uri="{FF2B5EF4-FFF2-40B4-BE49-F238E27FC236}">
                <a16:creationId xmlns:a16="http://schemas.microsoft.com/office/drawing/2014/main" id="{71D42394-E7DE-0908-F5BA-5F681BC8CBE8}"/>
              </a:ext>
            </a:extLst>
          </p:cNvPr>
          <p:cNvCxnSpPr>
            <a:cxnSpLocks/>
          </p:cNvCxnSpPr>
          <p:nvPr/>
        </p:nvCxnSpPr>
        <p:spPr>
          <a:xfrm flipH="1">
            <a:off x="4440791" y="2319807"/>
            <a:ext cx="464038"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5" name="直接连接符 44">
            <a:extLst>
              <a:ext uri="{FF2B5EF4-FFF2-40B4-BE49-F238E27FC236}">
                <a16:creationId xmlns:a16="http://schemas.microsoft.com/office/drawing/2014/main" id="{28144D23-2EC3-9235-5F2C-170E895DE65C}"/>
              </a:ext>
            </a:extLst>
          </p:cNvPr>
          <p:cNvCxnSpPr>
            <a:cxnSpLocks/>
          </p:cNvCxnSpPr>
          <p:nvPr/>
        </p:nvCxnSpPr>
        <p:spPr>
          <a:xfrm flipH="1">
            <a:off x="4622805" y="2264436"/>
            <a:ext cx="464038"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6" name="直接连接符 45">
            <a:extLst>
              <a:ext uri="{FF2B5EF4-FFF2-40B4-BE49-F238E27FC236}">
                <a16:creationId xmlns:a16="http://schemas.microsoft.com/office/drawing/2014/main" id="{5965B6A9-EB7D-2E3D-2AF6-622653AEEB48}"/>
              </a:ext>
            </a:extLst>
          </p:cNvPr>
          <p:cNvCxnSpPr>
            <a:cxnSpLocks/>
          </p:cNvCxnSpPr>
          <p:nvPr/>
        </p:nvCxnSpPr>
        <p:spPr>
          <a:xfrm flipH="1">
            <a:off x="2024511" y="2272837"/>
            <a:ext cx="882939" cy="273"/>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 name="直接连接符 5">
            <a:extLst>
              <a:ext uri="{FF2B5EF4-FFF2-40B4-BE49-F238E27FC236}">
                <a16:creationId xmlns:a16="http://schemas.microsoft.com/office/drawing/2014/main" id="{72C7D16C-7F8B-562A-7C8B-121A52AA1D16}"/>
              </a:ext>
            </a:extLst>
          </p:cNvPr>
          <p:cNvCxnSpPr>
            <a:cxnSpLocks/>
          </p:cNvCxnSpPr>
          <p:nvPr/>
        </p:nvCxnSpPr>
        <p:spPr>
          <a:xfrm>
            <a:off x="-24198" y="5804329"/>
            <a:ext cx="248666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38277BE9-937D-7390-305D-087A92ACEAC5}"/>
              </a:ext>
            </a:extLst>
          </p:cNvPr>
          <p:cNvSpPr txBox="1"/>
          <p:nvPr/>
        </p:nvSpPr>
        <p:spPr>
          <a:xfrm>
            <a:off x="763544" y="4880999"/>
            <a:ext cx="2093825" cy="923330"/>
          </a:xfrm>
          <a:prstGeom prst="rect">
            <a:avLst/>
          </a:prstGeom>
          <a:noFill/>
        </p:spPr>
        <p:txBody>
          <a:bodyPr wrap="square">
            <a:spAutoFit/>
          </a:bodyPr>
          <a:lstStyle/>
          <a:p>
            <a:endParaRPr lang="en-US" altLang="zh-CN" dirty="0"/>
          </a:p>
          <a:p>
            <a:r>
              <a:rPr lang="en-US" altLang="zh-CN" sz="3600" dirty="0">
                <a:latin typeface="+mj-ea"/>
                <a:ea typeface="+mj-ea"/>
              </a:rPr>
              <a:t>interpret</a:t>
            </a:r>
            <a:endParaRPr lang="zh-CN" altLang="en-US" sz="3600" dirty="0">
              <a:latin typeface="+mj-ea"/>
              <a:ea typeface="+mj-ea"/>
            </a:endParaRPr>
          </a:p>
        </p:txBody>
      </p:sp>
      <p:sp>
        <p:nvSpPr>
          <p:cNvPr id="8" name="文本框 7">
            <a:extLst>
              <a:ext uri="{FF2B5EF4-FFF2-40B4-BE49-F238E27FC236}">
                <a16:creationId xmlns:a16="http://schemas.microsoft.com/office/drawing/2014/main" id="{B2865AB9-11BB-C7E3-4AE1-3BD48A62FC4F}"/>
              </a:ext>
            </a:extLst>
          </p:cNvPr>
          <p:cNvSpPr txBox="1"/>
          <p:nvPr/>
        </p:nvSpPr>
        <p:spPr>
          <a:xfrm>
            <a:off x="9235726" y="509766"/>
            <a:ext cx="2412988" cy="646331"/>
          </a:xfrm>
          <a:prstGeom prst="rect">
            <a:avLst/>
          </a:prstGeom>
          <a:noFill/>
        </p:spPr>
        <p:txBody>
          <a:bodyPr vert="horz" wrap="square" rtlCol="0">
            <a:spAutoFit/>
          </a:bodyPr>
          <a:lstStyle/>
          <a:p>
            <a:r>
              <a:rPr lang="zh-CN" altLang="en-US" sz="3600" dirty="0">
                <a:latin typeface="+mj-ea"/>
                <a:ea typeface="+mj-ea"/>
              </a:rPr>
              <a:t>“作品阐释”</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27129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38A70-D642-73FD-8451-2E7FC845F2CC}"/>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E5A866F3-7F06-EEB2-2BAD-231D43810670}"/>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EA104DAB-2704-AC73-A04B-E913468CAD3F}"/>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01FA19-4933-2F06-2C19-CB49EB968594}"/>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8891B6-A396-70A5-4571-441A0955E249}"/>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A0BF64F6-8BB2-12D5-94C7-1F50E45C08A1}"/>
              </a:ext>
            </a:extLst>
          </p:cNvPr>
          <p:cNvSpPr txBox="1"/>
          <p:nvPr/>
        </p:nvSpPr>
        <p:spPr>
          <a:xfrm>
            <a:off x="678966" y="723118"/>
            <a:ext cx="2319212" cy="646331"/>
          </a:xfrm>
          <a:prstGeom prst="rect">
            <a:avLst/>
          </a:prstGeom>
          <a:noFill/>
        </p:spPr>
        <p:txBody>
          <a:bodyPr vert="horz" wrap="square" rtlCol="0">
            <a:spAutoFit/>
          </a:bodyPr>
          <a:lstStyle/>
          <a:p>
            <a:r>
              <a:rPr lang="zh-CN" altLang="en-US" sz="3600" dirty="0">
                <a:latin typeface="+mj-ea"/>
                <a:ea typeface="+mj-ea"/>
              </a:rPr>
              <a:t>“作品阐释”</a:t>
            </a:r>
            <a:endParaRPr lang="zh-CN" altLang="en-US" sz="3600" dirty="0">
              <a:solidFill>
                <a:schemeClr val="tx1"/>
              </a:solidFill>
              <a:latin typeface="+mj-ea"/>
              <a:ea typeface="+mj-ea"/>
            </a:endParaRPr>
          </a:p>
        </p:txBody>
      </p:sp>
      <p:sp>
        <p:nvSpPr>
          <p:cNvPr id="2" name="任意多边形: 形状 1">
            <a:extLst>
              <a:ext uri="{FF2B5EF4-FFF2-40B4-BE49-F238E27FC236}">
                <a16:creationId xmlns:a16="http://schemas.microsoft.com/office/drawing/2014/main" id="{E5B2A1CB-F0A1-5272-BA89-FE3FE58E750E}"/>
              </a:ext>
            </a:extLst>
          </p:cNvPr>
          <p:cNvSpPr/>
          <p:nvPr/>
        </p:nvSpPr>
        <p:spPr>
          <a:xfrm>
            <a:off x="-237391" y="1046285"/>
            <a:ext cx="12704884" cy="4671566"/>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6F35B59D-D9DB-FF02-A2F4-9D82326A3BF7}"/>
              </a:ext>
            </a:extLst>
          </p:cNvPr>
          <p:cNvSpPr txBox="1"/>
          <p:nvPr/>
        </p:nvSpPr>
        <p:spPr>
          <a:xfrm>
            <a:off x="2067851" y="2294672"/>
            <a:ext cx="8055661" cy="4093428"/>
          </a:xfrm>
          <a:prstGeom prst="rect">
            <a:avLst/>
          </a:prstGeom>
          <a:noFill/>
        </p:spPr>
        <p:txBody>
          <a:bodyPr wrap="square" rtlCol="0">
            <a:spAutoFit/>
          </a:bodyPr>
          <a:lstStyle/>
          <a:p>
            <a:pPr algn="just"/>
            <a:r>
              <a:rPr lang="zh-CN" altLang="en-US" sz="2000" b="1" dirty="0">
                <a:sym typeface="+mn-ea"/>
              </a:rPr>
              <a:t>文本</a:t>
            </a:r>
            <a:r>
              <a:rPr lang="en-US" altLang="zh-CN" sz="2000" b="1" dirty="0">
                <a:sym typeface="+mn-ea"/>
              </a:rPr>
              <a:t>—</a:t>
            </a:r>
            <a:r>
              <a:rPr lang="zh-CN" altLang="en-US" sz="2000" b="1" dirty="0">
                <a:sym typeface="+mn-ea"/>
              </a:rPr>
              <a:t>影像转译</a:t>
            </a:r>
            <a:r>
              <a:rPr lang="zh-CN" altLang="en-US" sz="2000" dirty="0">
                <a:sym typeface="+mn-ea"/>
              </a:rPr>
              <a:t>：探索文本空间具象化的可能，让理论具有活力，使单一的理论解释多元化，改变传统的历史文本的解释方式，同时促进理论的传播</a:t>
            </a:r>
            <a:endParaRPr lang="en-US" altLang="zh-CN" sz="2000" dirty="0">
              <a:sym typeface="+mn-ea"/>
            </a:endParaRPr>
          </a:p>
          <a:p>
            <a:pPr algn="just"/>
            <a:r>
              <a:rPr lang="zh-CN" altLang="en-US" sz="2000" b="1" dirty="0">
                <a:sym typeface="+mn-ea"/>
              </a:rPr>
              <a:t>影像类型与开放性</a:t>
            </a:r>
            <a:r>
              <a:rPr lang="zh-CN" altLang="en-US" sz="2000" dirty="0">
                <a:sym typeface="+mn-ea"/>
              </a:rPr>
              <a:t>：达到论文电影创作要求的同时，探索新的公共表达的可能，使影像不仅处于现实主义与形式实验之间，而且处于不断的“重复解释”语境中，使其保持开放性</a:t>
            </a:r>
            <a:endParaRPr lang="en-US" altLang="zh-CN" sz="2000" dirty="0">
              <a:sym typeface="+mn-ea"/>
            </a:endParaRPr>
          </a:p>
          <a:p>
            <a:pPr algn="just"/>
            <a:r>
              <a:rPr lang="zh-CN" altLang="en-US" sz="2000" b="1" dirty="0">
                <a:sym typeface="+mn-ea"/>
              </a:rPr>
              <a:t>视角可能性</a:t>
            </a:r>
            <a:r>
              <a:rPr lang="zh-CN" altLang="en-US" sz="2000" dirty="0">
                <a:sym typeface="+mn-ea"/>
              </a:rPr>
              <a:t>：丰富以艺术的形式审视世界的角度，以潜在的理念符号化重组表象，思考有限时空内的发展规律以及其潜在的无限性，从非日常性抵达总体性的批判</a:t>
            </a:r>
            <a:endParaRPr lang="en-US" altLang="zh-CN" sz="2000" dirty="0">
              <a:sym typeface="+mn-ea"/>
            </a:endParaRPr>
          </a:p>
          <a:p>
            <a:pPr algn="just"/>
            <a:r>
              <a:rPr lang="zh-CN" altLang="en-US" sz="2000" b="1" dirty="0">
                <a:sym typeface="+mn-ea"/>
              </a:rPr>
              <a:t>项目创新点</a:t>
            </a:r>
            <a:r>
              <a:rPr lang="zh-CN" altLang="en-US" sz="2000" dirty="0">
                <a:sym typeface="+mn-ea"/>
              </a:rPr>
              <a:t>：形式上采用动画</a:t>
            </a:r>
            <a:r>
              <a:rPr lang="en-US" altLang="zh-CN" sz="2000" dirty="0">
                <a:sym typeface="+mn-ea"/>
              </a:rPr>
              <a:t>+</a:t>
            </a:r>
            <a:r>
              <a:rPr lang="zh-CN" altLang="en-US" sz="2000" dirty="0">
                <a:sym typeface="+mn-ea"/>
              </a:rPr>
              <a:t>实拍</a:t>
            </a:r>
            <a:r>
              <a:rPr lang="en-US" altLang="zh-CN" sz="2000" dirty="0">
                <a:sym typeface="+mn-ea"/>
              </a:rPr>
              <a:t>+</a:t>
            </a:r>
            <a:r>
              <a:rPr lang="zh-CN" altLang="en-US" sz="2000" dirty="0">
                <a:sym typeface="+mn-ea"/>
              </a:rPr>
              <a:t>历史影像，根据哲学文本形成独特的叙事结构，并在音效上进行失真处理。整体达到视听上以不同媒介重组时空以形成一系列新颖的蒙太奇效果</a:t>
            </a:r>
            <a:endParaRPr lang="en-US" altLang="zh-CN" sz="2000" dirty="0">
              <a:sym typeface="+mn-ea"/>
            </a:endParaRPr>
          </a:p>
          <a:p>
            <a:pPr algn="l"/>
            <a:endParaRPr lang="en-US" altLang="zh-CN" sz="2000" dirty="0">
              <a:sym typeface="+mn-ea"/>
            </a:endParaRPr>
          </a:p>
        </p:txBody>
      </p:sp>
      <p:cxnSp>
        <p:nvCxnSpPr>
          <p:cNvPr id="4" name="直接连接符 3">
            <a:extLst>
              <a:ext uri="{FF2B5EF4-FFF2-40B4-BE49-F238E27FC236}">
                <a16:creationId xmlns:a16="http://schemas.microsoft.com/office/drawing/2014/main" id="{AE20BB76-3D58-2028-1664-E2D5A92235C9}"/>
              </a:ext>
            </a:extLst>
          </p:cNvPr>
          <p:cNvCxnSpPr>
            <a:cxnSpLocks/>
          </p:cNvCxnSpPr>
          <p:nvPr/>
        </p:nvCxnSpPr>
        <p:spPr>
          <a:xfrm>
            <a:off x="9980831" y="6512541"/>
            <a:ext cx="248666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C3002B7-0421-E0AB-CA77-8612FA12167B}"/>
              </a:ext>
            </a:extLst>
          </p:cNvPr>
          <p:cNvSpPr txBox="1"/>
          <p:nvPr/>
        </p:nvSpPr>
        <p:spPr>
          <a:xfrm>
            <a:off x="9845604" y="5579353"/>
            <a:ext cx="2093825" cy="923330"/>
          </a:xfrm>
          <a:prstGeom prst="rect">
            <a:avLst/>
          </a:prstGeom>
          <a:noFill/>
        </p:spPr>
        <p:txBody>
          <a:bodyPr wrap="square">
            <a:spAutoFit/>
          </a:bodyPr>
          <a:lstStyle/>
          <a:p>
            <a:endParaRPr lang="en-US" altLang="zh-CN" dirty="0"/>
          </a:p>
          <a:p>
            <a:r>
              <a:rPr lang="en-US" altLang="zh-CN" sz="3600" dirty="0">
                <a:latin typeface="+mj-ea"/>
                <a:ea typeface="+mj-ea"/>
              </a:rPr>
              <a:t>explore</a:t>
            </a:r>
            <a:endParaRPr lang="zh-CN" altLang="en-US" sz="3600" dirty="0">
              <a:latin typeface="+mj-ea"/>
              <a:ea typeface="+mj-ea"/>
            </a:endParaRPr>
          </a:p>
        </p:txBody>
      </p:sp>
    </p:spTree>
    <p:extLst>
      <p:ext uri="{BB962C8B-B14F-4D97-AF65-F5344CB8AC3E}">
        <p14:creationId xmlns:p14="http://schemas.microsoft.com/office/powerpoint/2010/main" val="3757984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08880" y="2649537"/>
            <a:ext cx="2174239" cy="1558925"/>
          </a:xfrm>
          <a:prstGeom prst="rect">
            <a:avLst/>
          </a:prstGeom>
          <a:noFill/>
        </p:spPr>
        <p:txBody>
          <a:bodyPr vert="horz" wrap="square" rtlCol="0">
            <a:noAutofit/>
          </a:bodyPr>
          <a:lstStyle/>
          <a:p>
            <a:r>
              <a:rPr lang="en-US" altLang="zh-CN" sz="9600" dirty="0">
                <a:solidFill>
                  <a:schemeClr val="tx1"/>
                </a:solidFill>
                <a:latin typeface="华光中长宋_CNKI" panose="02000500000000000000" charset="-122"/>
                <a:ea typeface="华光中长宋_CNKI" panose="02000500000000000000" charset="-122"/>
                <a:cs typeface="Tempus Sans ITC" panose="04020404030D07020202" charset="0"/>
              </a:rPr>
              <a:t>Fin</a:t>
            </a:r>
          </a:p>
        </p:txBody>
      </p:sp>
    </p:spTree>
    <p:extLst>
      <p:ext uri="{BB962C8B-B14F-4D97-AF65-F5344CB8AC3E}">
        <p14:creationId xmlns:p14="http://schemas.microsoft.com/office/powerpoint/2010/main" val="353737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54660" y="3013181"/>
            <a:ext cx="3284979" cy="830997"/>
          </a:xfrm>
          <a:prstGeom prst="rect">
            <a:avLst/>
          </a:prstGeom>
          <a:noFill/>
        </p:spPr>
        <p:txBody>
          <a:bodyPr vert="horz" wrap="square" rtlCol="0">
            <a:spAutoFit/>
          </a:bodyPr>
          <a:lstStyle/>
          <a:p>
            <a:r>
              <a:rPr lang="zh-CN" altLang="en-US" sz="4800" dirty="0">
                <a:latin typeface="+mj-ea"/>
                <a:ea typeface="+mj-ea"/>
              </a:rPr>
              <a:t>创意企划</a:t>
            </a:r>
            <a:endParaRPr lang="zh-CN" altLang="en-US" sz="4800" dirty="0">
              <a:solidFill>
                <a:schemeClr val="tx1"/>
              </a:solidFill>
              <a:latin typeface="+mj-ea"/>
              <a:ea typeface="+mj-ea"/>
            </a:endParaRPr>
          </a:p>
        </p:txBody>
      </p:sp>
      <p:sp>
        <p:nvSpPr>
          <p:cNvPr id="7" name="文本框 6">
            <a:extLst>
              <a:ext uri="{FF2B5EF4-FFF2-40B4-BE49-F238E27FC236}">
                <a16:creationId xmlns:a16="http://schemas.microsoft.com/office/drawing/2014/main" id="{69524C79-717C-7FF0-1EFD-CFE2B0EFA231}"/>
              </a:ext>
            </a:extLst>
          </p:cNvPr>
          <p:cNvSpPr txBox="1"/>
          <p:nvPr/>
        </p:nvSpPr>
        <p:spPr>
          <a:xfrm>
            <a:off x="9430218" y="2920846"/>
            <a:ext cx="2854045" cy="1015663"/>
          </a:xfrm>
          <a:prstGeom prst="rect">
            <a:avLst/>
          </a:prstGeom>
          <a:noFill/>
        </p:spPr>
        <p:txBody>
          <a:bodyPr vert="horz" wrap="square" rtlCol="0">
            <a:spAutoFit/>
          </a:bodyPr>
          <a:lstStyle/>
          <a:p>
            <a:r>
              <a:rPr lang="en-US" altLang="zh-CN" sz="6000" dirty="0">
                <a:solidFill>
                  <a:schemeClr val="tx1"/>
                </a:solidFill>
                <a:latin typeface="+mj-ea"/>
                <a:ea typeface="+mj-ea"/>
              </a:rPr>
              <a:t>TOPIC</a:t>
            </a:r>
            <a:endParaRPr lang="zh-CN" altLang="en-US" sz="6000" dirty="0">
              <a:solidFill>
                <a:schemeClr val="tx1"/>
              </a:solidFill>
              <a:latin typeface="+mj-ea"/>
              <a:ea typeface="+mj-ea"/>
            </a:endParaRPr>
          </a:p>
        </p:txBody>
      </p:sp>
      <p:cxnSp>
        <p:nvCxnSpPr>
          <p:cNvPr id="8" name="直接连接符 7">
            <a:extLst>
              <a:ext uri="{FF2B5EF4-FFF2-40B4-BE49-F238E27FC236}">
                <a16:creationId xmlns:a16="http://schemas.microsoft.com/office/drawing/2014/main" id="{C843BBAD-09AE-48B2-7217-4F6818A2CD4B}"/>
              </a:ext>
            </a:extLst>
          </p:cNvPr>
          <p:cNvCxnSpPr>
            <a:cxnSpLocks/>
          </p:cNvCxnSpPr>
          <p:nvPr/>
        </p:nvCxnSpPr>
        <p:spPr>
          <a:xfrm flipV="1">
            <a:off x="3149207" y="3428678"/>
            <a:ext cx="6003758" cy="3252"/>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925EE813-914C-741C-9B45-783DC67FF71B}"/>
              </a:ext>
            </a:extLst>
          </p:cNvPr>
          <p:cNvSpPr txBox="1"/>
          <p:nvPr/>
        </p:nvSpPr>
        <p:spPr>
          <a:xfrm>
            <a:off x="10483623" y="5705928"/>
            <a:ext cx="1003801" cy="830997"/>
          </a:xfrm>
          <a:prstGeom prst="rect">
            <a:avLst/>
          </a:prstGeom>
          <a:noFill/>
        </p:spPr>
        <p:txBody>
          <a:bodyPr wrap="none" rtlCol="0">
            <a:spAutoFit/>
          </a:bodyPr>
          <a:lstStyle/>
          <a:p>
            <a:r>
              <a:rPr lang="en-US" altLang="zh-CN" sz="4800" dirty="0">
                <a:latin typeface="+mj-ea"/>
                <a:ea typeface="+mj-ea"/>
              </a:rPr>
              <a:t>……</a:t>
            </a:r>
            <a:endParaRPr lang="zh-CN" altLang="en-US" sz="4800" dirty="0">
              <a:latin typeface="+mj-ea"/>
              <a:ea typeface="+mj-ea"/>
            </a:endParaRPr>
          </a:p>
        </p:txBody>
      </p:sp>
    </p:spTree>
    <p:extLst>
      <p:ext uri="{BB962C8B-B14F-4D97-AF65-F5344CB8AC3E}">
        <p14:creationId xmlns:p14="http://schemas.microsoft.com/office/powerpoint/2010/main" val="466843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07B0495D-49BA-888B-4D6B-B9EB8DCC191E}"/>
              </a:ext>
            </a:extLst>
          </p:cNvPr>
          <p:cNvSpPr/>
          <p:nvPr/>
        </p:nvSpPr>
        <p:spPr>
          <a:xfrm>
            <a:off x="2362688" y="-281338"/>
            <a:ext cx="3402623" cy="7139338"/>
          </a:xfrm>
          <a:custGeom>
            <a:avLst/>
            <a:gdLst>
              <a:gd name="connsiteX0" fmla="*/ 0 w 1632237"/>
              <a:gd name="connsiteY0" fmla="*/ 4879731 h 4879731"/>
              <a:gd name="connsiteX1" fmla="*/ 1626577 w 1632237"/>
              <a:gd name="connsiteY1" fmla="*/ 0 h 4879731"/>
            </a:gdLst>
            <a:ahLst/>
            <a:cxnLst>
              <a:cxn ang="0">
                <a:pos x="connsiteX0" y="connsiteY0"/>
              </a:cxn>
              <a:cxn ang="0">
                <a:pos x="connsiteX1" y="connsiteY1"/>
              </a:cxn>
            </a:cxnLst>
            <a:rect l="l" t="t" r="r" b="b"/>
            <a:pathLst>
              <a:path w="1632237" h="4879731">
                <a:moveTo>
                  <a:pt x="0" y="4879731"/>
                </a:moveTo>
                <a:cubicBezTo>
                  <a:pt x="855052" y="3032613"/>
                  <a:pt x="1710104" y="1185496"/>
                  <a:pt x="1626577" y="0"/>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D89A5D23-4DD5-1FD7-2BF3-675776063CC6}"/>
              </a:ext>
            </a:extLst>
          </p:cNvPr>
          <p:cNvSpPr txBox="1"/>
          <p:nvPr/>
        </p:nvSpPr>
        <p:spPr>
          <a:xfrm>
            <a:off x="365894" y="1911619"/>
            <a:ext cx="9220250" cy="3456158"/>
          </a:xfrm>
          <a:prstGeom prst="rect">
            <a:avLst/>
          </a:prstGeom>
          <a:noFill/>
        </p:spPr>
        <p:txBody>
          <a:bodyPr wrap="square" rtlCol="0">
            <a:noAutofit/>
          </a:bodyPr>
          <a:lstStyle/>
          <a:p>
            <a:r>
              <a:rPr lang="zh-CN" altLang="en-US" sz="2000" dirty="0">
                <a:solidFill>
                  <a:schemeClr val="tx1"/>
                </a:solidFill>
                <a:latin typeface="+mn-ea"/>
              </a:rPr>
              <a:t>“人不能两次踏进同一条河流” </a:t>
            </a:r>
            <a:r>
              <a:rPr lang="en-US" altLang="zh-CN" sz="2000" dirty="0">
                <a:solidFill>
                  <a:schemeClr val="tx1"/>
                </a:solidFill>
                <a:latin typeface="+mn-ea"/>
              </a:rPr>
              <a:t>—— </a:t>
            </a:r>
            <a:r>
              <a:rPr lang="zh-CN" altLang="en-US" sz="2000" dirty="0">
                <a:solidFill>
                  <a:schemeClr val="tx1"/>
                </a:solidFill>
                <a:latin typeface="+mn-ea"/>
              </a:rPr>
              <a:t>赫拉克利特</a:t>
            </a:r>
            <a:endParaRPr lang="en-US" altLang="zh-CN" sz="2000" dirty="0">
              <a:solidFill>
                <a:schemeClr val="tx1"/>
              </a:solidFill>
              <a:latin typeface="+mn-ea"/>
            </a:endParaRPr>
          </a:p>
          <a:p>
            <a:r>
              <a:rPr lang="en-US" altLang="zh-CN" sz="2000" dirty="0">
                <a:latin typeface="+mn-ea"/>
              </a:rPr>
              <a:t>Panta </a:t>
            </a:r>
            <a:r>
              <a:rPr lang="en-US" altLang="zh-CN" sz="2000" dirty="0" err="1">
                <a:latin typeface="+mn-ea"/>
              </a:rPr>
              <a:t>Rhei</a:t>
            </a:r>
            <a:r>
              <a:rPr lang="zh-CN" altLang="en-US" sz="2000" dirty="0">
                <a:latin typeface="+mn-ea"/>
              </a:rPr>
              <a:t>意为万物皆流。该影像的主题是阐释学视角下的世界生成史与时空延展的可能性。采用赫拉克利特的万物皆流概念和后结构主义哲学的视野，基于历史的断裂性和现代性的社会嵌套关系分析使历史性想象、现代性境况等文本空间具象化为具有想象性和开放性的影像空间</a:t>
            </a:r>
            <a:endParaRPr lang="en-US" altLang="zh-CN" sz="2000" dirty="0">
              <a:latin typeface="+mn-ea"/>
            </a:endParaRPr>
          </a:p>
          <a:p>
            <a:endParaRPr lang="en-US" altLang="zh-CN" sz="2000" dirty="0">
              <a:latin typeface="+mn-ea"/>
            </a:endParaRPr>
          </a:p>
          <a:p>
            <a:r>
              <a:rPr lang="zh-CN" altLang="en-US" sz="2000" dirty="0">
                <a:latin typeface="+mn-ea"/>
              </a:rPr>
              <a:t>阐释学</a:t>
            </a:r>
            <a:r>
              <a:rPr lang="en-US" altLang="zh-CN" sz="2000" dirty="0">
                <a:latin typeface="+mn-ea"/>
              </a:rPr>
              <a:t>/</a:t>
            </a:r>
            <a:r>
              <a:rPr lang="zh-CN" altLang="en-US" sz="2000" dirty="0">
                <a:latin typeface="+mn-ea"/>
              </a:rPr>
              <a:t>解释学：研究人如何理解文本、历史、行为等对象，探讨理解如何发生及意义如何随时代和语境变化</a:t>
            </a:r>
            <a:endParaRPr lang="en-US" altLang="zh-CN" sz="2000" dirty="0">
              <a:latin typeface="+mn-ea"/>
            </a:endParaRPr>
          </a:p>
          <a:p>
            <a:endParaRPr lang="en-US" altLang="zh-CN" sz="2000" dirty="0">
              <a:latin typeface="+mn-ea"/>
            </a:endParaRPr>
          </a:p>
          <a:p>
            <a:r>
              <a:rPr lang="zh-CN" altLang="en-US" sz="2000" dirty="0">
                <a:latin typeface="+mn-ea"/>
              </a:rPr>
              <a:t>后结构主义：强调意义的流动性与文本解释的开放性，反对固定的中心论，并对建构意义本身进行批判</a:t>
            </a:r>
            <a:endParaRPr lang="en-US" altLang="zh-CN" sz="2000" dirty="0">
              <a:latin typeface="+mn-ea"/>
            </a:endParaRPr>
          </a:p>
          <a:p>
            <a:endParaRPr lang="zh-CN" altLang="en-US" sz="2000" dirty="0">
              <a:latin typeface="+mn-ea"/>
            </a:endParaRPr>
          </a:p>
        </p:txBody>
      </p:sp>
      <p:cxnSp>
        <p:nvCxnSpPr>
          <p:cNvPr id="9" name="直接连接符 8">
            <a:extLst>
              <a:ext uri="{FF2B5EF4-FFF2-40B4-BE49-F238E27FC236}">
                <a16:creationId xmlns:a16="http://schemas.microsoft.com/office/drawing/2014/main" id="{27FE400D-F8D2-20A0-FA68-0C7EFA479634}"/>
              </a:ext>
            </a:extLst>
          </p:cNvPr>
          <p:cNvCxnSpPr>
            <a:cxnSpLocks/>
          </p:cNvCxnSpPr>
          <p:nvPr/>
        </p:nvCxnSpPr>
        <p:spPr>
          <a:xfrm>
            <a:off x="9792921" y="3639698"/>
            <a:ext cx="2486662"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3E2902DC-4C10-E899-48CD-B48C62C1DB1F}"/>
              </a:ext>
            </a:extLst>
          </p:cNvPr>
          <p:cNvSpPr txBox="1"/>
          <p:nvPr/>
        </p:nvSpPr>
        <p:spPr>
          <a:xfrm>
            <a:off x="9658750" y="2716368"/>
            <a:ext cx="2093825" cy="923330"/>
          </a:xfrm>
          <a:prstGeom prst="rect">
            <a:avLst/>
          </a:prstGeom>
          <a:noFill/>
        </p:spPr>
        <p:txBody>
          <a:bodyPr wrap="square">
            <a:spAutoFit/>
          </a:bodyPr>
          <a:lstStyle/>
          <a:p>
            <a:endParaRPr lang="en-US" altLang="zh-CN" dirty="0"/>
          </a:p>
          <a:p>
            <a:r>
              <a:rPr lang="en-US" altLang="zh-CN" sz="3600" dirty="0">
                <a:latin typeface="+mj-ea"/>
                <a:ea typeface="+mj-ea"/>
              </a:rPr>
              <a:t>dialectics</a:t>
            </a:r>
            <a:endParaRPr lang="zh-CN" altLang="en-US" sz="3600" dirty="0">
              <a:latin typeface="+mj-ea"/>
              <a:ea typeface="+mj-ea"/>
            </a:endParaRPr>
          </a:p>
        </p:txBody>
      </p:sp>
      <p:sp>
        <p:nvSpPr>
          <p:cNvPr id="3" name="文本框 2">
            <a:extLst>
              <a:ext uri="{FF2B5EF4-FFF2-40B4-BE49-F238E27FC236}">
                <a16:creationId xmlns:a16="http://schemas.microsoft.com/office/drawing/2014/main" id="{C4DB2941-7014-4A43-87D2-ACDD492601F5}"/>
              </a:ext>
            </a:extLst>
          </p:cNvPr>
          <p:cNvSpPr txBox="1"/>
          <p:nvPr/>
        </p:nvSpPr>
        <p:spPr>
          <a:xfrm>
            <a:off x="365894" y="623638"/>
            <a:ext cx="3385035" cy="646331"/>
          </a:xfrm>
          <a:prstGeom prst="rect">
            <a:avLst/>
          </a:prstGeom>
          <a:noFill/>
        </p:spPr>
        <p:txBody>
          <a:bodyPr vert="horz" wrap="square" rtlCol="0">
            <a:spAutoFit/>
          </a:bodyPr>
          <a:lstStyle/>
          <a:p>
            <a:r>
              <a:rPr lang="zh-CN" altLang="en-US" sz="3600" dirty="0">
                <a:latin typeface="+mj-ea"/>
                <a:ea typeface="+mj-ea"/>
              </a:rPr>
              <a:t>主题相关</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227852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13" name="曲线连接符 12"/>
          <p:cNvCxnSpPr/>
          <p:nvPr/>
        </p:nvCxnSpPr>
        <p:spPr>
          <a:xfrm>
            <a:off x="-118745" y="-136525"/>
            <a:ext cx="15967710" cy="7561580"/>
          </a:xfrm>
          <a:prstGeom prst="curvedConnector3">
            <a:avLst>
              <a:gd name="adj1" fmla="val 50004"/>
            </a:avLst>
          </a:prstGeom>
          <a:ln>
            <a:solidFill>
              <a:schemeClr val="bg1">
                <a:lumMod val="65000"/>
              </a:schemeClr>
            </a:solidFill>
          </a:ln>
        </p:spPr>
        <p:style>
          <a:lnRef idx="2">
            <a:schemeClr val="accent1"/>
          </a:lnRef>
          <a:fillRef idx="0">
            <a:srgbClr val="FFFFFF"/>
          </a:fillRef>
          <a:effectRef idx="0">
            <a:srgbClr val="FFFFFF"/>
          </a:effectRef>
          <a:fontRef idx="minor">
            <a:schemeClr val="tx1"/>
          </a:fontRef>
        </p:style>
      </p:cxnSp>
      <p:cxnSp>
        <p:nvCxnSpPr>
          <p:cNvPr id="14" name="曲线连接符 13"/>
          <p:cNvCxnSpPr/>
          <p:nvPr/>
        </p:nvCxnSpPr>
        <p:spPr>
          <a:xfrm>
            <a:off x="-815975" y="-206375"/>
            <a:ext cx="9468485" cy="7569835"/>
          </a:xfrm>
          <a:prstGeom prst="curvedConnector3">
            <a:avLst>
              <a:gd name="adj1" fmla="val 50003"/>
            </a:avLst>
          </a:prstGeom>
          <a:ln>
            <a:solidFill>
              <a:schemeClr val="bg1">
                <a:lumMod val="65000"/>
              </a:schemeClr>
            </a:solidFill>
          </a:ln>
        </p:spPr>
        <p:style>
          <a:lnRef idx="2">
            <a:schemeClr val="accent1"/>
          </a:lnRef>
          <a:fillRef idx="0">
            <a:srgbClr val="FFFFFF"/>
          </a:fillRef>
          <a:effectRef idx="0">
            <a:srgbClr val="FFFFFF"/>
          </a:effectRef>
          <a:fontRef idx="minor">
            <a:schemeClr val="tx1"/>
          </a:fontRef>
        </p:style>
      </p:cxnSp>
      <p:cxnSp>
        <p:nvCxnSpPr>
          <p:cNvPr id="24" name="Straight Connector 23"/>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924451" y="1807349"/>
            <a:ext cx="4702810" cy="3477875"/>
          </a:xfrm>
          <a:prstGeom prst="rect">
            <a:avLst/>
          </a:prstGeom>
          <a:noFill/>
        </p:spPr>
        <p:txBody>
          <a:bodyPr wrap="square" rtlCol="0">
            <a:spAutoFit/>
          </a:bodyPr>
          <a:lstStyle/>
          <a:p>
            <a:pPr algn="l"/>
            <a:r>
              <a:rPr lang="zh-CN" altLang="en-US" sz="2000" dirty="0">
                <a:solidFill>
                  <a:schemeClr val="tx1"/>
                </a:solidFill>
                <a:latin typeface="+mn-ea"/>
              </a:rPr>
              <a:t>第一幕：声与光出现的同时产生了自然界的基本物质。人类以水作为生存基础，随后开始使用火，漫长的文明史</a:t>
            </a:r>
            <a:r>
              <a:rPr lang="zh-CN" altLang="en-US" sz="2000" dirty="0">
                <a:latin typeface="+mn-ea"/>
              </a:rPr>
              <a:t>开始了。</a:t>
            </a:r>
            <a:r>
              <a:rPr lang="zh-CN" altLang="en-US" sz="2000" dirty="0">
                <a:solidFill>
                  <a:schemeClr val="tx1"/>
                </a:solidFill>
                <a:latin typeface="+mn-ea"/>
              </a:rPr>
              <a:t>人类开始制造武器、建筑、交通工具、</a:t>
            </a:r>
            <a:r>
              <a:rPr lang="zh-CN" altLang="en-US" sz="2000" dirty="0">
                <a:latin typeface="+mn-ea"/>
              </a:rPr>
              <a:t>科技</a:t>
            </a:r>
            <a:r>
              <a:rPr lang="en-US" altLang="zh-CN" sz="2000" dirty="0">
                <a:solidFill>
                  <a:schemeClr val="tx1"/>
                </a:solidFill>
                <a:latin typeface="+mn-ea"/>
              </a:rPr>
              <a:t>······</a:t>
            </a:r>
          </a:p>
          <a:p>
            <a:pPr algn="l"/>
            <a:r>
              <a:rPr lang="zh-CN" altLang="en-US" sz="2000" dirty="0">
                <a:solidFill>
                  <a:schemeClr val="tx1"/>
                </a:solidFill>
                <a:latin typeface="+mn-ea"/>
              </a:rPr>
              <a:t>第二幕：</a:t>
            </a:r>
            <a:r>
              <a:rPr lang="zh-CN" altLang="en-US" sz="2000" dirty="0">
                <a:latin typeface="+mn-ea"/>
                <a:sym typeface="+mn-ea"/>
              </a:rPr>
              <a:t>现代社会结构愈发清晰与僵化，世界在动荡后的重建反过来压抑了存在本身，使之限制在理性框架内</a:t>
            </a:r>
            <a:endParaRPr lang="en-US" altLang="zh-CN" sz="2000" dirty="0">
              <a:latin typeface="+mn-ea"/>
              <a:sym typeface="+mn-ea"/>
            </a:endParaRPr>
          </a:p>
          <a:p>
            <a:pPr algn="l"/>
            <a:r>
              <a:rPr lang="zh-CN" altLang="en-US" sz="2000" dirty="0">
                <a:solidFill>
                  <a:schemeClr val="tx1"/>
                </a:solidFill>
                <a:latin typeface="+mn-ea"/>
              </a:rPr>
              <a:t>第三幕：结构内的事物因结构本身的不一致性而无法持存，从而逃逸出去建构了新的世界，于是一切重新上演</a:t>
            </a:r>
          </a:p>
        </p:txBody>
      </p:sp>
      <p:sp>
        <p:nvSpPr>
          <p:cNvPr id="6" name="文本框 5"/>
          <p:cNvSpPr txBox="1"/>
          <p:nvPr/>
        </p:nvSpPr>
        <p:spPr>
          <a:xfrm>
            <a:off x="2435636" y="1250454"/>
            <a:ext cx="1228090" cy="398780"/>
          </a:xfrm>
          <a:prstGeom prst="rect">
            <a:avLst/>
          </a:prstGeom>
          <a:noFill/>
        </p:spPr>
        <p:txBody>
          <a:bodyPr wrap="square" rtlCol="0">
            <a:spAutoFit/>
          </a:bodyPr>
          <a:lstStyle/>
          <a:p>
            <a:pPr algn="l"/>
            <a:r>
              <a:rPr lang="zh-CN" altLang="en-US" sz="2000" b="1" dirty="0">
                <a:solidFill>
                  <a:schemeClr val="tx1"/>
                </a:solidFill>
              </a:rPr>
              <a:t>表层文本</a:t>
            </a:r>
          </a:p>
        </p:txBody>
      </p:sp>
      <p:sp>
        <p:nvSpPr>
          <p:cNvPr id="9" name="文本框 8"/>
          <p:cNvSpPr txBox="1"/>
          <p:nvPr/>
        </p:nvSpPr>
        <p:spPr>
          <a:xfrm>
            <a:off x="8738011" y="1250454"/>
            <a:ext cx="1041400" cy="398780"/>
          </a:xfrm>
          <a:prstGeom prst="rect">
            <a:avLst/>
          </a:prstGeom>
          <a:noFill/>
        </p:spPr>
        <p:txBody>
          <a:bodyPr wrap="square" rtlCol="0">
            <a:spAutoFit/>
          </a:bodyPr>
          <a:lstStyle/>
          <a:p>
            <a:pPr algn="l"/>
            <a:r>
              <a:rPr lang="zh-CN" altLang="en-US" sz="2000" b="1" dirty="0">
                <a:solidFill>
                  <a:schemeClr val="tx1"/>
                </a:solidFill>
              </a:rPr>
              <a:t>潜文本</a:t>
            </a:r>
          </a:p>
        </p:txBody>
      </p:sp>
      <p:sp>
        <p:nvSpPr>
          <p:cNvPr id="12" name="文本框 11"/>
          <p:cNvSpPr txBox="1"/>
          <p:nvPr/>
        </p:nvSpPr>
        <p:spPr>
          <a:xfrm>
            <a:off x="657001" y="1807349"/>
            <a:ext cx="4785360" cy="4093428"/>
          </a:xfrm>
          <a:prstGeom prst="rect">
            <a:avLst/>
          </a:prstGeom>
          <a:noFill/>
        </p:spPr>
        <p:txBody>
          <a:bodyPr wrap="square" rtlCol="0">
            <a:spAutoFit/>
          </a:bodyPr>
          <a:lstStyle/>
          <a:p>
            <a:pPr algn="l"/>
            <a:r>
              <a:rPr lang="zh-CN" altLang="en-US" sz="2000" dirty="0">
                <a:latin typeface="+mn-ea"/>
                <a:sym typeface="+mn-ea"/>
              </a:rPr>
              <a:t>第一幕：一个噪点越来越大，受重力影响坠落形成线后，线把空间撕开了一道口子，光从里面钻了进来。光线间碰撞形成了声音，于是事物开始诞生并流转</a:t>
            </a:r>
          </a:p>
          <a:p>
            <a:pPr algn="l"/>
            <a:r>
              <a:rPr lang="zh-CN" altLang="en-US" sz="2000" dirty="0">
                <a:solidFill>
                  <a:schemeClr val="tx1"/>
                </a:solidFill>
                <a:latin typeface="+mn-ea"/>
              </a:rPr>
              <a:t>第二幕：</a:t>
            </a:r>
            <a:r>
              <a:rPr lang="zh-CN" altLang="en-US" sz="2000" dirty="0">
                <a:latin typeface="+mn-ea"/>
                <a:sym typeface="+mn-ea"/>
              </a:rPr>
              <a:t>空间的轮廓演变成世界的结构，随着结构变得明晰，嵌套性的结构代替了想象性的历史</a:t>
            </a:r>
            <a:endParaRPr lang="en-US" altLang="zh-CN" sz="2000" dirty="0">
              <a:latin typeface="+mn-ea"/>
              <a:sym typeface="+mn-ea"/>
            </a:endParaRPr>
          </a:p>
          <a:p>
            <a:pPr algn="l"/>
            <a:r>
              <a:rPr lang="zh-CN" altLang="en-US" sz="2000" dirty="0">
                <a:latin typeface="+mn-ea"/>
                <a:sym typeface="+mn-ea"/>
              </a:rPr>
              <a:t>第三幕：作为结构投射的时钟内的数字从时钟的框中逃逸了出去并形成了运动路径，由于路径的偏差，线条运动了一段时间后形成了圆形，而圆形本身不断被线条运动的路径偏差填充而变成实心，最后因受重力影响而坠落</a:t>
            </a:r>
            <a:endParaRPr lang="en-US" altLang="zh-CN" sz="2000" dirty="0">
              <a:latin typeface="+mn-ea"/>
              <a:sym typeface="+mn-ea"/>
            </a:endParaRPr>
          </a:p>
        </p:txBody>
      </p:sp>
      <p:cxnSp>
        <p:nvCxnSpPr>
          <p:cNvPr id="8" name="直接连接符 7">
            <a:extLst>
              <a:ext uri="{FF2B5EF4-FFF2-40B4-BE49-F238E27FC236}">
                <a16:creationId xmlns:a16="http://schemas.microsoft.com/office/drawing/2014/main" id="{48BAA969-D018-8BA8-DD2F-7D7DECF12573}"/>
              </a:ext>
            </a:extLst>
          </p:cNvPr>
          <p:cNvCxnSpPr>
            <a:cxnSpLocks/>
          </p:cNvCxnSpPr>
          <p:nvPr/>
        </p:nvCxnSpPr>
        <p:spPr>
          <a:xfrm>
            <a:off x="6142131" y="1951867"/>
            <a:ext cx="0" cy="362205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5DF0C2F-A09A-7824-AF8E-6005760B7204}"/>
              </a:ext>
            </a:extLst>
          </p:cNvPr>
          <p:cNvSpPr txBox="1"/>
          <p:nvPr/>
        </p:nvSpPr>
        <p:spPr>
          <a:xfrm>
            <a:off x="5770469" y="2729586"/>
            <a:ext cx="738244" cy="2123658"/>
          </a:xfrm>
          <a:prstGeom prst="rect">
            <a:avLst/>
          </a:prstGeom>
          <a:noFill/>
        </p:spPr>
        <p:txBody>
          <a:bodyPr wrap="square" rtlCol="0">
            <a:spAutoFit/>
          </a:bodyPr>
          <a:lstStyle/>
          <a:p>
            <a:pPr algn="l"/>
            <a:r>
              <a:rPr lang="zh-CN" altLang="en-US" sz="4400" dirty="0">
                <a:solidFill>
                  <a:schemeClr val="tx1"/>
                </a:solidFill>
              </a:rPr>
              <a:t>剧</a:t>
            </a:r>
            <a:endParaRPr lang="en-US" altLang="zh-CN" sz="4400" dirty="0">
              <a:solidFill>
                <a:schemeClr val="tx1"/>
              </a:solidFill>
            </a:endParaRPr>
          </a:p>
          <a:p>
            <a:pPr algn="l"/>
            <a:r>
              <a:rPr lang="en-US" altLang="zh-CN" sz="4400" dirty="0"/>
              <a:t> </a:t>
            </a:r>
            <a:r>
              <a:rPr lang="zh-CN" altLang="en-US" sz="4400" dirty="0">
                <a:solidFill>
                  <a:schemeClr val="tx1"/>
                </a:solidFill>
              </a:rPr>
              <a:t>本</a:t>
            </a:r>
          </a:p>
        </p:txBody>
      </p:sp>
      <p:cxnSp>
        <p:nvCxnSpPr>
          <p:cNvPr id="10" name="直接连接符 9">
            <a:extLst>
              <a:ext uri="{FF2B5EF4-FFF2-40B4-BE49-F238E27FC236}">
                <a16:creationId xmlns:a16="http://schemas.microsoft.com/office/drawing/2014/main" id="{ED9A9200-FD88-880F-43FB-4D549E44078A}"/>
              </a:ext>
            </a:extLst>
          </p:cNvPr>
          <p:cNvCxnSpPr>
            <a:cxnSpLocks/>
          </p:cNvCxnSpPr>
          <p:nvPr/>
        </p:nvCxnSpPr>
        <p:spPr>
          <a:xfrm>
            <a:off x="9705337" y="901561"/>
            <a:ext cx="248666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AA5ACBEB-1448-A27E-FEC0-45AA1A228060}"/>
              </a:ext>
            </a:extLst>
          </p:cNvPr>
          <p:cNvSpPr txBox="1"/>
          <p:nvPr/>
        </p:nvSpPr>
        <p:spPr>
          <a:xfrm>
            <a:off x="9533436" y="-21769"/>
            <a:ext cx="2093825" cy="923330"/>
          </a:xfrm>
          <a:prstGeom prst="rect">
            <a:avLst/>
          </a:prstGeom>
          <a:noFill/>
        </p:spPr>
        <p:txBody>
          <a:bodyPr wrap="square">
            <a:spAutoFit/>
          </a:bodyPr>
          <a:lstStyle/>
          <a:p>
            <a:endParaRPr lang="en-US" altLang="zh-CN" dirty="0"/>
          </a:p>
          <a:p>
            <a:r>
              <a:rPr lang="en-US" altLang="zh-CN" sz="3600" dirty="0">
                <a:latin typeface="+mj-ea"/>
                <a:ea typeface="+mj-ea"/>
              </a:rPr>
              <a:t>script</a:t>
            </a:r>
            <a:endParaRPr lang="zh-CN" altLang="en-US" sz="3600" dirty="0">
              <a:latin typeface="+mj-ea"/>
              <a:ea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00F07-9CB5-C333-9923-7D0FCA4E65E1}"/>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5B189069-EEE0-9C80-CCDA-8D2511457D11}"/>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BC56612C-52C2-23B2-C9AA-EBBC7D7C2812}"/>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28BC281D-5851-963A-5AA8-AE02C6B6B01E}"/>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1ED6F87-1475-45A4-B33D-D30C03971D7F}"/>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11866B-7E9E-07B2-7B2B-6DF6896F0385}"/>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AEF0586B-E3C1-A143-6FFC-F3FF40137433}"/>
              </a:ext>
            </a:extLst>
          </p:cNvPr>
          <p:cNvSpPr txBox="1"/>
          <p:nvPr/>
        </p:nvSpPr>
        <p:spPr>
          <a:xfrm>
            <a:off x="375331" y="272734"/>
            <a:ext cx="4363723" cy="646331"/>
          </a:xfrm>
          <a:prstGeom prst="rect">
            <a:avLst/>
          </a:prstGeom>
          <a:noFill/>
        </p:spPr>
        <p:txBody>
          <a:bodyPr vert="horz" wrap="square" rtlCol="0">
            <a:spAutoFit/>
          </a:bodyPr>
          <a:lstStyle/>
          <a:p>
            <a:r>
              <a:rPr lang="zh-CN" altLang="en-US" sz="3600" dirty="0">
                <a:latin typeface="+mj-ea"/>
                <a:ea typeface="+mj-ea"/>
              </a:rPr>
              <a:t>内容与技术方案</a:t>
            </a:r>
            <a:endParaRPr lang="zh-CN" altLang="en-US" sz="3600" dirty="0">
              <a:solidFill>
                <a:schemeClr val="tx1"/>
              </a:solidFill>
              <a:latin typeface="+mj-ea"/>
              <a:ea typeface="+mj-ea"/>
            </a:endParaRPr>
          </a:p>
        </p:txBody>
      </p:sp>
      <p:sp>
        <p:nvSpPr>
          <p:cNvPr id="7" name="文本框 6">
            <a:extLst>
              <a:ext uri="{FF2B5EF4-FFF2-40B4-BE49-F238E27FC236}">
                <a16:creationId xmlns:a16="http://schemas.microsoft.com/office/drawing/2014/main" id="{EB516E24-89E4-721A-89CC-B64C7D9D6527}"/>
              </a:ext>
            </a:extLst>
          </p:cNvPr>
          <p:cNvSpPr txBox="1"/>
          <p:nvPr/>
        </p:nvSpPr>
        <p:spPr>
          <a:xfrm>
            <a:off x="2067849" y="1275895"/>
            <a:ext cx="8055661" cy="1631216"/>
          </a:xfrm>
          <a:prstGeom prst="rect">
            <a:avLst/>
          </a:prstGeom>
          <a:noFill/>
        </p:spPr>
        <p:txBody>
          <a:bodyPr wrap="square" rtlCol="0">
            <a:spAutoFit/>
          </a:bodyPr>
          <a:lstStyle/>
          <a:p>
            <a:pPr algn="l"/>
            <a:r>
              <a:rPr lang="zh-CN" altLang="en-US" sz="2000" b="1" dirty="0">
                <a:sym typeface="+mn-ea"/>
              </a:rPr>
              <a:t>背景</a:t>
            </a:r>
            <a:r>
              <a:rPr lang="zh-CN" altLang="en-US" sz="2000" dirty="0">
                <a:sym typeface="+mn-ea"/>
              </a:rPr>
              <a:t>：在画面中增加一个画幅构建舞台效果，进一步强调客观视角的事件发生，主画框外用雪花屏噪点铺垫制造流动感和混沌感，并突出紧张与不稳定性的氛围</a:t>
            </a:r>
            <a:endParaRPr lang="en-US" altLang="zh-CN" sz="2000" dirty="0">
              <a:sym typeface="+mn-ea"/>
            </a:endParaRPr>
          </a:p>
          <a:p>
            <a:pPr algn="l"/>
            <a:endParaRPr lang="en-US" altLang="zh-CN" sz="2000" dirty="0">
              <a:sym typeface="+mn-ea"/>
            </a:endParaRPr>
          </a:p>
          <a:p>
            <a:pPr algn="l"/>
            <a:endParaRPr lang="en-US" altLang="zh-CN" sz="2000" dirty="0">
              <a:sym typeface="+mn-ea"/>
            </a:endParaRPr>
          </a:p>
        </p:txBody>
      </p:sp>
      <p:cxnSp>
        <p:nvCxnSpPr>
          <p:cNvPr id="4" name="直接连接符 3">
            <a:extLst>
              <a:ext uri="{FF2B5EF4-FFF2-40B4-BE49-F238E27FC236}">
                <a16:creationId xmlns:a16="http://schemas.microsoft.com/office/drawing/2014/main" id="{849B831C-19BD-74FC-B6AD-112EF57A37BE}"/>
              </a:ext>
            </a:extLst>
          </p:cNvPr>
          <p:cNvCxnSpPr>
            <a:cxnSpLocks/>
          </p:cNvCxnSpPr>
          <p:nvPr/>
        </p:nvCxnSpPr>
        <p:spPr>
          <a:xfrm>
            <a:off x="9838687" y="1196064"/>
            <a:ext cx="2486662"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CD5CD955-2336-912A-86B8-57F344AD4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169" y="2640152"/>
            <a:ext cx="6663019" cy="3747948"/>
          </a:xfrm>
          <a:prstGeom prst="rect">
            <a:avLst/>
          </a:prstGeom>
        </p:spPr>
      </p:pic>
      <p:sp>
        <p:nvSpPr>
          <p:cNvPr id="10" name="文本框 9">
            <a:extLst>
              <a:ext uri="{FF2B5EF4-FFF2-40B4-BE49-F238E27FC236}">
                <a16:creationId xmlns:a16="http://schemas.microsoft.com/office/drawing/2014/main" id="{AF65B211-45A2-E30E-EC70-7467556DF951}"/>
              </a:ext>
            </a:extLst>
          </p:cNvPr>
          <p:cNvSpPr txBox="1"/>
          <p:nvPr/>
        </p:nvSpPr>
        <p:spPr>
          <a:xfrm>
            <a:off x="9717075" y="272734"/>
            <a:ext cx="2093825" cy="923330"/>
          </a:xfrm>
          <a:prstGeom prst="rect">
            <a:avLst/>
          </a:prstGeom>
          <a:noFill/>
        </p:spPr>
        <p:txBody>
          <a:bodyPr wrap="square">
            <a:spAutoFit/>
          </a:bodyPr>
          <a:lstStyle/>
          <a:p>
            <a:endParaRPr lang="en-US" altLang="zh-CN" dirty="0"/>
          </a:p>
          <a:p>
            <a:r>
              <a:rPr lang="en-US" altLang="zh-CN" sz="3600" dirty="0">
                <a:latin typeface="+mj-ea"/>
                <a:ea typeface="+mj-ea"/>
              </a:rPr>
              <a:t>illustrate</a:t>
            </a:r>
            <a:endParaRPr lang="zh-CN" altLang="en-US" sz="3600" dirty="0">
              <a:latin typeface="+mj-ea"/>
              <a:ea typeface="+mj-ea"/>
            </a:endParaRPr>
          </a:p>
        </p:txBody>
      </p:sp>
    </p:spTree>
    <p:extLst>
      <p:ext uri="{BB962C8B-B14F-4D97-AF65-F5344CB8AC3E}">
        <p14:creationId xmlns:p14="http://schemas.microsoft.com/office/powerpoint/2010/main" val="3454447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A06D2-C826-BE13-2037-164A2F1EC4F9}"/>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2B4AFE83-25E9-907D-9C24-05E7531A6789}"/>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E2657D36-E3B4-D01A-91F0-B771765CE782}"/>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470DEBC2-A52C-1E62-4F53-F85D71A5CF87}"/>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E58FD6-A746-9E0F-50D1-835AD8B2CE35}"/>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AF1191-EF67-82F6-68E4-0B709AB773B2}"/>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0158B4A1-7645-2DB4-98A8-3B59F92FB2D3}"/>
              </a:ext>
            </a:extLst>
          </p:cNvPr>
          <p:cNvSpPr txBox="1"/>
          <p:nvPr/>
        </p:nvSpPr>
        <p:spPr>
          <a:xfrm>
            <a:off x="2067849" y="1275895"/>
            <a:ext cx="8055661" cy="1631216"/>
          </a:xfrm>
          <a:prstGeom prst="rect">
            <a:avLst/>
          </a:prstGeom>
          <a:noFill/>
        </p:spPr>
        <p:txBody>
          <a:bodyPr wrap="square" rtlCol="0">
            <a:spAutoFit/>
          </a:bodyPr>
          <a:lstStyle/>
          <a:p>
            <a:pPr algn="l"/>
            <a:r>
              <a:rPr lang="zh-CN" altLang="en-US" sz="2000" b="1" dirty="0">
                <a:sym typeface="+mn-ea"/>
              </a:rPr>
              <a:t>笔触</a:t>
            </a:r>
            <a:r>
              <a:rPr lang="zh-CN" altLang="en-US" sz="2000" dirty="0">
                <a:sym typeface="+mn-ea"/>
              </a:rPr>
              <a:t>：参考下图手绘笔触，保留粗糙质感，用笔触的朦胧效果代替文本意指的想象性历史与不连续的运动等，同时用以表现事物运动生成与演变的轨迹</a:t>
            </a:r>
            <a:endParaRPr lang="en-US" altLang="zh-CN" sz="2000" dirty="0">
              <a:sym typeface="+mn-ea"/>
            </a:endParaRPr>
          </a:p>
          <a:p>
            <a:pPr algn="l"/>
            <a:endParaRPr lang="en-US" altLang="zh-CN" sz="2000" dirty="0">
              <a:sym typeface="+mn-ea"/>
            </a:endParaRPr>
          </a:p>
          <a:p>
            <a:pPr algn="l"/>
            <a:endParaRPr lang="en-US" altLang="zh-CN" sz="2000" dirty="0">
              <a:sym typeface="+mn-ea"/>
            </a:endParaRPr>
          </a:p>
        </p:txBody>
      </p:sp>
      <p:cxnSp>
        <p:nvCxnSpPr>
          <p:cNvPr id="4" name="直接连接符 3">
            <a:extLst>
              <a:ext uri="{FF2B5EF4-FFF2-40B4-BE49-F238E27FC236}">
                <a16:creationId xmlns:a16="http://schemas.microsoft.com/office/drawing/2014/main" id="{26D1FEF4-04C9-F9BE-8DF5-A08079CE2DC8}"/>
              </a:ext>
            </a:extLst>
          </p:cNvPr>
          <p:cNvCxnSpPr>
            <a:cxnSpLocks/>
          </p:cNvCxnSpPr>
          <p:nvPr/>
        </p:nvCxnSpPr>
        <p:spPr>
          <a:xfrm>
            <a:off x="9838687" y="1196064"/>
            <a:ext cx="248666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467311DA-5DF1-6FCD-B6BC-E5C57B2E255C}"/>
              </a:ext>
            </a:extLst>
          </p:cNvPr>
          <p:cNvSpPr txBox="1"/>
          <p:nvPr/>
        </p:nvSpPr>
        <p:spPr>
          <a:xfrm>
            <a:off x="9717075" y="272734"/>
            <a:ext cx="2093825" cy="923330"/>
          </a:xfrm>
          <a:prstGeom prst="rect">
            <a:avLst/>
          </a:prstGeom>
          <a:noFill/>
        </p:spPr>
        <p:txBody>
          <a:bodyPr wrap="square">
            <a:spAutoFit/>
          </a:bodyPr>
          <a:lstStyle/>
          <a:p>
            <a:endParaRPr lang="en-US" altLang="zh-CN" dirty="0"/>
          </a:p>
          <a:p>
            <a:r>
              <a:rPr lang="en-US" altLang="zh-CN" sz="3600" dirty="0">
                <a:latin typeface="+mj-ea"/>
                <a:ea typeface="+mj-ea"/>
              </a:rPr>
              <a:t>illustrate</a:t>
            </a:r>
            <a:endParaRPr lang="zh-CN" altLang="en-US" sz="3600" dirty="0">
              <a:latin typeface="+mj-ea"/>
              <a:ea typeface="+mj-ea"/>
            </a:endParaRPr>
          </a:p>
        </p:txBody>
      </p:sp>
      <p:pic>
        <p:nvPicPr>
          <p:cNvPr id="10" name="图片 9">
            <a:extLst>
              <a:ext uri="{FF2B5EF4-FFF2-40B4-BE49-F238E27FC236}">
                <a16:creationId xmlns:a16="http://schemas.microsoft.com/office/drawing/2014/main" id="{1FCF649A-82F3-EE0F-54A6-36F918E110E5}"/>
              </a:ext>
            </a:extLst>
          </p:cNvPr>
          <p:cNvPicPr>
            <a:picLocks noChangeAspect="1"/>
          </p:cNvPicPr>
          <p:nvPr/>
        </p:nvPicPr>
        <p:blipFill>
          <a:blip r:embed="rId3"/>
          <a:stretch>
            <a:fillRect/>
          </a:stretch>
        </p:blipFill>
        <p:spPr>
          <a:xfrm>
            <a:off x="2603716" y="2471574"/>
            <a:ext cx="3322608" cy="1871634"/>
          </a:xfrm>
          <a:prstGeom prst="rect">
            <a:avLst/>
          </a:prstGeom>
        </p:spPr>
      </p:pic>
      <p:pic>
        <p:nvPicPr>
          <p:cNvPr id="11" name="图片 10">
            <a:extLst>
              <a:ext uri="{FF2B5EF4-FFF2-40B4-BE49-F238E27FC236}">
                <a16:creationId xmlns:a16="http://schemas.microsoft.com/office/drawing/2014/main" id="{AFEEBC26-336E-92AB-B0FD-316938E3ED62}"/>
              </a:ext>
            </a:extLst>
          </p:cNvPr>
          <p:cNvPicPr>
            <a:picLocks noChangeAspect="1"/>
          </p:cNvPicPr>
          <p:nvPr/>
        </p:nvPicPr>
        <p:blipFill>
          <a:blip r:embed="rId4"/>
          <a:stretch>
            <a:fillRect/>
          </a:stretch>
        </p:blipFill>
        <p:spPr>
          <a:xfrm>
            <a:off x="6258938" y="2471574"/>
            <a:ext cx="3322608" cy="1871634"/>
          </a:xfrm>
          <a:prstGeom prst="rect">
            <a:avLst/>
          </a:prstGeom>
        </p:spPr>
      </p:pic>
      <p:pic>
        <p:nvPicPr>
          <p:cNvPr id="12" name="图片 11">
            <a:extLst>
              <a:ext uri="{FF2B5EF4-FFF2-40B4-BE49-F238E27FC236}">
                <a16:creationId xmlns:a16="http://schemas.microsoft.com/office/drawing/2014/main" id="{58C4FB24-AE94-4C9D-FBE2-D2427E659BBB}"/>
              </a:ext>
            </a:extLst>
          </p:cNvPr>
          <p:cNvPicPr>
            <a:picLocks noChangeAspect="1"/>
          </p:cNvPicPr>
          <p:nvPr/>
        </p:nvPicPr>
        <p:blipFill>
          <a:blip r:embed="rId5"/>
          <a:stretch>
            <a:fillRect/>
          </a:stretch>
        </p:blipFill>
        <p:spPr>
          <a:xfrm>
            <a:off x="2597620" y="4516466"/>
            <a:ext cx="3328704" cy="1871634"/>
          </a:xfrm>
          <a:prstGeom prst="rect">
            <a:avLst/>
          </a:prstGeom>
        </p:spPr>
      </p:pic>
      <p:pic>
        <p:nvPicPr>
          <p:cNvPr id="13" name="图片 12">
            <a:extLst>
              <a:ext uri="{FF2B5EF4-FFF2-40B4-BE49-F238E27FC236}">
                <a16:creationId xmlns:a16="http://schemas.microsoft.com/office/drawing/2014/main" id="{E7EF522C-F705-06AC-A2BE-AE0CC68AED4E}"/>
              </a:ext>
            </a:extLst>
          </p:cNvPr>
          <p:cNvPicPr>
            <a:picLocks noChangeAspect="1"/>
          </p:cNvPicPr>
          <p:nvPr/>
        </p:nvPicPr>
        <p:blipFill>
          <a:blip r:embed="rId6"/>
          <a:stretch>
            <a:fillRect/>
          </a:stretch>
        </p:blipFill>
        <p:spPr>
          <a:xfrm>
            <a:off x="6258938" y="4516466"/>
            <a:ext cx="3322608" cy="1871634"/>
          </a:xfrm>
          <a:prstGeom prst="rect">
            <a:avLst/>
          </a:prstGeom>
        </p:spPr>
      </p:pic>
      <p:sp>
        <p:nvSpPr>
          <p:cNvPr id="3" name="文本框 2">
            <a:extLst>
              <a:ext uri="{FF2B5EF4-FFF2-40B4-BE49-F238E27FC236}">
                <a16:creationId xmlns:a16="http://schemas.microsoft.com/office/drawing/2014/main" id="{9B46D696-D5DA-9294-C8F8-0A6CF8F1FFAA}"/>
              </a:ext>
            </a:extLst>
          </p:cNvPr>
          <p:cNvSpPr txBox="1"/>
          <p:nvPr/>
        </p:nvSpPr>
        <p:spPr>
          <a:xfrm>
            <a:off x="375331" y="272734"/>
            <a:ext cx="4363723" cy="646331"/>
          </a:xfrm>
          <a:prstGeom prst="rect">
            <a:avLst/>
          </a:prstGeom>
          <a:noFill/>
        </p:spPr>
        <p:txBody>
          <a:bodyPr vert="horz" wrap="square" rtlCol="0">
            <a:spAutoFit/>
          </a:bodyPr>
          <a:lstStyle/>
          <a:p>
            <a:r>
              <a:rPr lang="zh-CN" altLang="en-US" sz="3600" dirty="0">
                <a:latin typeface="+mj-ea"/>
                <a:ea typeface="+mj-ea"/>
              </a:rPr>
              <a:t>内容与技术方案</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402276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5B305-E8BF-F47C-1196-4EABD9FABBA6}"/>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01901F51-C03F-E88A-9812-26C9B8651859}"/>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8549B5EA-8150-6466-8E03-10B37302C1B0}"/>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FAF6CAB3-C32A-2D26-EB37-EC672C003B8B}"/>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7416323-220B-362A-4E03-F3AC4283032E}"/>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98FA75-D88B-1A7B-DBD5-B1572FE6FC49}"/>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67092A91-FE0A-2251-1415-BB149497B1AB}"/>
              </a:ext>
            </a:extLst>
          </p:cNvPr>
          <p:cNvSpPr txBox="1"/>
          <p:nvPr/>
        </p:nvSpPr>
        <p:spPr>
          <a:xfrm>
            <a:off x="2067849" y="1275895"/>
            <a:ext cx="8055661" cy="1015663"/>
          </a:xfrm>
          <a:prstGeom prst="rect">
            <a:avLst/>
          </a:prstGeom>
          <a:noFill/>
        </p:spPr>
        <p:txBody>
          <a:bodyPr wrap="square" rtlCol="0">
            <a:spAutoFit/>
          </a:bodyPr>
          <a:lstStyle/>
          <a:p>
            <a:pPr algn="l"/>
            <a:r>
              <a:rPr lang="zh-CN" altLang="en-US" sz="2000" b="1" dirty="0">
                <a:sym typeface="+mn-ea"/>
              </a:rPr>
              <a:t>画面主体</a:t>
            </a:r>
            <a:r>
              <a:rPr lang="zh-CN" altLang="en-US" sz="2000" dirty="0">
                <a:sym typeface="+mn-ea"/>
              </a:rPr>
              <a:t>：以白色的形象出现，每个画面主体都是其特定历史时期的符号象征。每个主体展示一段时间的运动过程，使整体连接为一个演变过程。画面主体运动形成的呼吸感与背景的压抑效果互为对比</a:t>
            </a:r>
            <a:endParaRPr lang="en-US" altLang="zh-CN" sz="2000" dirty="0">
              <a:sym typeface="+mn-ea"/>
            </a:endParaRPr>
          </a:p>
        </p:txBody>
      </p:sp>
      <p:cxnSp>
        <p:nvCxnSpPr>
          <p:cNvPr id="4" name="直接连接符 3">
            <a:extLst>
              <a:ext uri="{FF2B5EF4-FFF2-40B4-BE49-F238E27FC236}">
                <a16:creationId xmlns:a16="http://schemas.microsoft.com/office/drawing/2014/main" id="{2DB65A04-815A-9DB1-C75D-25B97FFC4C95}"/>
              </a:ext>
            </a:extLst>
          </p:cNvPr>
          <p:cNvCxnSpPr>
            <a:cxnSpLocks/>
          </p:cNvCxnSpPr>
          <p:nvPr/>
        </p:nvCxnSpPr>
        <p:spPr>
          <a:xfrm>
            <a:off x="9838687" y="1196064"/>
            <a:ext cx="2486662"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5F9B0F36-B77A-0E65-5EB4-9C04A9FC3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169" y="2640152"/>
            <a:ext cx="6663019" cy="3747948"/>
          </a:xfrm>
          <a:prstGeom prst="rect">
            <a:avLst/>
          </a:prstGeom>
        </p:spPr>
      </p:pic>
      <p:pic>
        <p:nvPicPr>
          <p:cNvPr id="10" name="图片 9">
            <a:extLst>
              <a:ext uri="{FF2B5EF4-FFF2-40B4-BE49-F238E27FC236}">
                <a16:creationId xmlns:a16="http://schemas.microsoft.com/office/drawing/2014/main" id="{7AF63BEF-202E-8552-0D75-CC8C362C1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169" y="2640152"/>
            <a:ext cx="6663802" cy="3747948"/>
          </a:xfrm>
          <a:prstGeom prst="rect">
            <a:avLst/>
          </a:prstGeom>
        </p:spPr>
      </p:pic>
      <p:sp>
        <p:nvSpPr>
          <p:cNvPr id="11" name="文本框 10">
            <a:extLst>
              <a:ext uri="{FF2B5EF4-FFF2-40B4-BE49-F238E27FC236}">
                <a16:creationId xmlns:a16="http://schemas.microsoft.com/office/drawing/2014/main" id="{5DAD402E-131A-9261-0D86-3B546D6AD07A}"/>
              </a:ext>
            </a:extLst>
          </p:cNvPr>
          <p:cNvSpPr txBox="1"/>
          <p:nvPr/>
        </p:nvSpPr>
        <p:spPr>
          <a:xfrm>
            <a:off x="9717075" y="272734"/>
            <a:ext cx="2093825" cy="923330"/>
          </a:xfrm>
          <a:prstGeom prst="rect">
            <a:avLst/>
          </a:prstGeom>
          <a:noFill/>
        </p:spPr>
        <p:txBody>
          <a:bodyPr wrap="square">
            <a:spAutoFit/>
          </a:bodyPr>
          <a:lstStyle/>
          <a:p>
            <a:endParaRPr lang="en-US" altLang="zh-CN" dirty="0"/>
          </a:p>
          <a:p>
            <a:r>
              <a:rPr lang="en-US" altLang="zh-CN" sz="3600" dirty="0">
                <a:latin typeface="+mj-ea"/>
                <a:ea typeface="+mj-ea"/>
              </a:rPr>
              <a:t>illustrate</a:t>
            </a:r>
            <a:endParaRPr lang="zh-CN" altLang="en-US" sz="3600" dirty="0">
              <a:latin typeface="+mj-ea"/>
              <a:ea typeface="+mj-ea"/>
            </a:endParaRPr>
          </a:p>
        </p:txBody>
      </p:sp>
      <p:sp>
        <p:nvSpPr>
          <p:cNvPr id="6" name="文本框 5">
            <a:extLst>
              <a:ext uri="{FF2B5EF4-FFF2-40B4-BE49-F238E27FC236}">
                <a16:creationId xmlns:a16="http://schemas.microsoft.com/office/drawing/2014/main" id="{E41464E5-187A-7274-5935-900903E63A31}"/>
              </a:ext>
            </a:extLst>
          </p:cNvPr>
          <p:cNvSpPr txBox="1"/>
          <p:nvPr/>
        </p:nvSpPr>
        <p:spPr>
          <a:xfrm>
            <a:off x="375331" y="272734"/>
            <a:ext cx="4363723" cy="646331"/>
          </a:xfrm>
          <a:prstGeom prst="rect">
            <a:avLst/>
          </a:prstGeom>
          <a:noFill/>
        </p:spPr>
        <p:txBody>
          <a:bodyPr vert="horz" wrap="square" rtlCol="0">
            <a:spAutoFit/>
          </a:bodyPr>
          <a:lstStyle/>
          <a:p>
            <a:r>
              <a:rPr lang="zh-CN" altLang="en-US" sz="3600" dirty="0">
                <a:latin typeface="+mj-ea"/>
                <a:ea typeface="+mj-ea"/>
              </a:rPr>
              <a:t>内容与技术方案</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1889619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0E3B2-6177-E5D2-9E21-43B53938E935}"/>
            </a:ext>
          </a:extLst>
        </p:cNvPr>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75B96B34-5529-E0FD-6BAA-B9FB883EA036}"/>
              </a:ext>
            </a:extLst>
          </p:cNvPr>
          <p:cNvSpPr/>
          <p:nvPr/>
        </p:nvSpPr>
        <p:spPr>
          <a:xfrm flipV="1">
            <a:off x="-295277" y="1275896"/>
            <a:ext cx="12996177" cy="6924677"/>
          </a:xfrm>
          <a:custGeom>
            <a:avLst/>
            <a:gdLst>
              <a:gd name="connsiteX0" fmla="*/ 0 w 13176445"/>
              <a:gd name="connsiteY0" fmla="*/ 2077751 h 5896464"/>
              <a:gd name="connsiteX1" fmla="*/ 9319846 w 13176445"/>
              <a:gd name="connsiteY1" fmla="*/ 125859 h 5896464"/>
              <a:gd name="connsiteX2" fmla="*/ 12792807 w 13176445"/>
              <a:gd name="connsiteY2" fmla="*/ 5260567 h 5896464"/>
              <a:gd name="connsiteX3" fmla="*/ 12933484 w 13176445"/>
              <a:gd name="connsiteY3" fmla="*/ 5638636 h 5896464"/>
            </a:gdLst>
            <a:ahLst/>
            <a:cxnLst>
              <a:cxn ang="0">
                <a:pos x="connsiteX0" y="connsiteY0"/>
              </a:cxn>
              <a:cxn ang="0">
                <a:pos x="connsiteX1" y="connsiteY1"/>
              </a:cxn>
              <a:cxn ang="0">
                <a:pos x="connsiteX2" y="connsiteY2"/>
              </a:cxn>
              <a:cxn ang="0">
                <a:pos x="connsiteX3" y="connsiteY3"/>
              </a:cxn>
            </a:cxnLst>
            <a:rect l="l" t="t" r="r" b="b"/>
            <a:pathLst>
              <a:path w="13176445" h="5896464">
                <a:moveTo>
                  <a:pt x="0" y="2077751"/>
                </a:moveTo>
                <a:cubicBezTo>
                  <a:pt x="3593856" y="836570"/>
                  <a:pt x="7187712" y="-404610"/>
                  <a:pt x="9319846" y="125859"/>
                </a:cubicBezTo>
                <a:cubicBezTo>
                  <a:pt x="11451980" y="656328"/>
                  <a:pt x="12190534" y="4341771"/>
                  <a:pt x="12792807" y="5260567"/>
                </a:cubicBezTo>
                <a:cubicBezTo>
                  <a:pt x="13395080" y="6179363"/>
                  <a:pt x="13164282" y="5908999"/>
                  <a:pt x="12933484" y="5638636"/>
                </a:cubicBezTo>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65443C6-ACF4-9C40-2143-03C7D60E4481}"/>
              </a:ext>
            </a:extLst>
          </p:cNvPr>
          <p:cNvSpPr txBox="1"/>
          <p:nvPr/>
        </p:nvSpPr>
        <p:spPr>
          <a:xfrm>
            <a:off x="3426460" y="2649220"/>
            <a:ext cx="5338445" cy="1558925"/>
          </a:xfrm>
          <a:prstGeom prst="rect">
            <a:avLst/>
          </a:prstGeom>
          <a:noFill/>
          <a:extLst>
            <a:ext uri="{909E8E84-426E-40DD-AFC4-6F175D3DCCD1}">
              <a14:hiddenFill xmlns:a14="http://schemas.microsoft.com/office/drawing/2010/main">
                <a:solidFill>
                  <a:schemeClr val="bg1">
                    <a:lumMod val="85000"/>
                  </a:schemeClr>
                </a:solidFill>
              </a14:hiddenFill>
            </a:ext>
          </a:extLst>
        </p:spPr>
        <p:txBody>
          <a:bodyPr vert="horz" wrap="square" rtlCol="0">
            <a:noAutofit/>
          </a:bodyPr>
          <a:lstStyle/>
          <a:p>
            <a:r>
              <a:rPr lang="en-US" altLang="zh-CN" sz="9600" dirty="0">
                <a:solidFill>
                  <a:schemeClr val="bg1">
                    <a:lumMod val="85000"/>
                  </a:schemeClr>
                </a:solidFill>
                <a:latin typeface="华光中长宋_CNKI" panose="02000500000000000000" charset="-122"/>
                <a:ea typeface="华光中长宋_CNKI" panose="02000500000000000000" charset="-122"/>
                <a:cs typeface="Tempus Sans ITC" panose="04020404030D07020202" charset="0"/>
              </a:rPr>
              <a:t>PantaRhei</a:t>
            </a:r>
          </a:p>
        </p:txBody>
      </p:sp>
      <p:cxnSp>
        <p:nvCxnSpPr>
          <p:cNvPr id="24" name="Straight Connector 23">
            <a:extLst>
              <a:ext uri="{FF2B5EF4-FFF2-40B4-BE49-F238E27FC236}">
                <a16:creationId xmlns:a16="http://schemas.microsoft.com/office/drawing/2014/main" id="{E31094EB-182C-1E60-1416-7216A2ABF2A3}"/>
              </a:ext>
            </a:extLst>
          </p:cNvPr>
          <p:cNvCxnSpPr/>
          <p:nvPr/>
        </p:nvCxnSpPr>
        <p:spPr>
          <a:xfrm>
            <a:off x="8128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C0E0574-6DF6-55B4-AD8B-AADBCF8F1535}"/>
              </a:ext>
            </a:extLst>
          </p:cNvPr>
          <p:cNvCxnSpPr/>
          <p:nvPr/>
        </p:nvCxnSpPr>
        <p:spPr>
          <a:xfrm>
            <a:off x="4064000" y="0"/>
            <a:ext cx="0" cy="46990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049EE0-9A38-6172-5002-375707D92D82}"/>
              </a:ext>
            </a:extLst>
          </p:cNvPr>
          <p:cNvCxnSpPr/>
          <p:nvPr/>
        </p:nvCxnSpPr>
        <p:spPr>
          <a:xfrm flipH="1">
            <a:off x="0" y="469900"/>
            <a:ext cx="12191999" cy="0"/>
          </a:xfrm>
          <a:prstGeom prst="line">
            <a:avLst/>
          </a:prstGeom>
          <a:ln w="1016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BBEA582A-4F89-93DD-4C46-21EE5F3AECEB}"/>
              </a:ext>
            </a:extLst>
          </p:cNvPr>
          <p:cNvSpPr txBox="1"/>
          <p:nvPr/>
        </p:nvSpPr>
        <p:spPr>
          <a:xfrm>
            <a:off x="2067849" y="1275895"/>
            <a:ext cx="8055661" cy="1015663"/>
          </a:xfrm>
          <a:prstGeom prst="rect">
            <a:avLst/>
          </a:prstGeom>
          <a:noFill/>
        </p:spPr>
        <p:txBody>
          <a:bodyPr wrap="square" rtlCol="0">
            <a:spAutoFit/>
          </a:bodyPr>
          <a:lstStyle/>
          <a:p>
            <a:pPr algn="l"/>
            <a:r>
              <a:rPr lang="zh-CN" altLang="en-US" sz="2000" b="1" dirty="0">
                <a:sym typeface="+mn-ea"/>
              </a:rPr>
              <a:t>钟摆</a:t>
            </a:r>
            <a:r>
              <a:rPr lang="zh-CN" altLang="en-US" sz="2000" dirty="0">
                <a:sym typeface="+mn-ea"/>
              </a:rPr>
              <a:t>：在每个画面主体运动过程结束后出现，为下个画面主体的出现做铺垫。作为时间的表意和画面主体的中介，钟摆主要作为推进演变过程的手段，并随着阶段递进逐渐看到其全貌</a:t>
            </a:r>
            <a:endParaRPr lang="en-US" altLang="zh-CN" sz="2000" dirty="0">
              <a:sym typeface="+mn-ea"/>
            </a:endParaRPr>
          </a:p>
        </p:txBody>
      </p:sp>
      <p:cxnSp>
        <p:nvCxnSpPr>
          <p:cNvPr id="4" name="直接连接符 3">
            <a:extLst>
              <a:ext uri="{FF2B5EF4-FFF2-40B4-BE49-F238E27FC236}">
                <a16:creationId xmlns:a16="http://schemas.microsoft.com/office/drawing/2014/main" id="{F268BFF7-283A-5B53-370F-214E6C0A7862}"/>
              </a:ext>
            </a:extLst>
          </p:cNvPr>
          <p:cNvCxnSpPr>
            <a:cxnSpLocks/>
          </p:cNvCxnSpPr>
          <p:nvPr/>
        </p:nvCxnSpPr>
        <p:spPr>
          <a:xfrm>
            <a:off x="9838687" y="1196064"/>
            <a:ext cx="2486662"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8951A333-2CE8-2440-BCC6-F67EC0B17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169" y="2640152"/>
            <a:ext cx="6663019" cy="3747948"/>
          </a:xfrm>
          <a:prstGeom prst="rect">
            <a:avLst/>
          </a:prstGeom>
        </p:spPr>
      </p:pic>
      <p:pic>
        <p:nvPicPr>
          <p:cNvPr id="10" name="图片 9">
            <a:extLst>
              <a:ext uri="{FF2B5EF4-FFF2-40B4-BE49-F238E27FC236}">
                <a16:creationId xmlns:a16="http://schemas.microsoft.com/office/drawing/2014/main" id="{52E4BD22-ACEB-1645-146B-BFA2C3385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169" y="2640152"/>
            <a:ext cx="6663802" cy="3747948"/>
          </a:xfrm>
          <a:prstGeom prst="rect">
            <a:avLst/>
          </a:prstGeom>
        </p:spPr>
      </p:pic>
      <p:sp>
        <p:nvSpPr>
          <p:cNvPr id="11" name="文本框 10">
            <a:extLst>
              <a:ext uri="{FF2B5EF4-FFF2-40B4-BE49-F238E27FC236}">
                <a16:creationId xmlns:a16="http://schemas.microsoft.com/office/drawing/2014/main" id="{EB2B48FA-58AF-318D-4BBC-ED7D08D0AA4F}"/>
              </a:ext>
            </a:extLst>
          </p:cNvPr>
          <p:cNvSpPr txBox="1"/>
          <p:nvPr/>
        </p:nvSpPr>
        <p:spPr>
          <a:xfrm>
            <a:off x="9717075" y="272734"/>
            <a:ext cx="2093825" cy="923330"/>
          </a:xfrm>
          <a:prstGeom prst="rect">
            <a:avLst/>
          </a:prstGeom>
          <a:noFill/>
        </p:spPr>
        <p:txBody>
          <a:bodyPr wrap="square">
            <a:spAutoFit/>
          </a:bodyPr>
          <a:lstStyle/>
          <a:p>
            <a:endParaRPr lang="en-US" altLang="zh-CN" dirty="0"/>
          </a:p>
          <a:p>
            <a:r>
              <a:rPr lang="en-US" altLang="zh-CN" sz="3600" dirty="0">
                <a:latin typeface="+mj-ea"/>
                <a:ea typeface="+mj-ea"/>
              </a:rPr>
              <a:t>illustrate</a:t>
            </a:r>
            <a:endParaRPr lang="zh-CN" altLang="en-US" sz="3600" dirty="0">
              <a:latin typeface="+mj-ea"/>
              <a:ea typeface="+mj-ea"/>
            </a:endParaRPr>
          </a:p>
        </p:txBody>
      </p:sp>
      <p:pic>
        <p:nvPicPr>
          <p:cNvPr id="6" name="图片 5">
            <a:extLst>
              <a:ext uri="{FF2B5EF4-FFF2-40B4-BE49-F238E27FC236}">
                <a16:creationId xmlns:a16="http://schemas.microsoft.com/office/drawing/2014/main" id="{AAF49F05-B488-3331-2EA2-944137F3B436}"/>
              </a:ext>
            </a:extLst>
          </p:cNvPr>
          <p:cNvPicPr>
            <a:picLocks noChangeAspect="1"/>
          </p:cNvPicPr>
          <p:nvPr/>
        </p:nvPicPr>
        <p:blipFill>
          <a:blip r:embed="rId5"/>
          <a:stretch>
            <a:fillRect/>
          </a:stretch>
        </p:blipFill>
        <p:spPr>
          <a:xfrm>
            <a:off x="2763385" y="2640152"/>
            <a:ext cx="6661045" cy="3747948"/>
          </a:xfrm>
          <a:prstGeom prst="rect">
            <a:avLst/>
          </a:prstGeom>
        </p:spPr>
      </p:pic>
      <p:sp>
        <p:nvSpPr>
          <p:cNvPr id="8" name="文本框 7">
            <a:extLst>
              <a:ext uri="{FF2B5EF4-FFF2-40B4-BE49-F238E27FC236}">
                <a16:creationId xmlns:a16="http://schemas.microsoft.com/office/drawing/2014/main" id="{EB9A1447-51B7-9D08-5BFD-EFE48322E219}"/>
              </a:ext>
            </a:extLst>
          </p:cNvPr>
          <p:cNvSpPr txBox="1"/>
          <p:nvPr/>
        </p:nvSpPr>
        <p:spPr>
          <a:xfrm>
            <a:off x="375331" y="272734"/>
            <a:ext cx="4363723" cy="646331"/>
          </a:xfrm>
          <a:prstGeom prst="rect">
            <a:avLst/>
          </a:prstGeom>
          <a:noFill/>
        </p:spPr>
        <p:txBody>
          <a:bodyPr vert="horz" wrap="square" rtlCol="0">
            <a:spAutoFit/>
          </a:bodyPr>
          <a:lstStyle/>
          <a:p>
            <a:r>
              <a:rPr lang="zh-CN" altLang="en-US" sz="3600" dirty="0">
                <a:latin typeface="+mj-ea"/>
                <a:ea typeface="+mj-ea"/>
              </a:rPr>
              <a:t>内容与技术方案</a:t>
            </a:r>
            <a:endParaRPr lang="zh-CN" altLang="en-US" sz="3600" dirty="0">
              <a:solidFill>
                <a:schemeClr val="tx1"/>
              </a:solidFill>
              <a:latin typeface="+mj-ea"/>
              <a:ea typeface="+mj-ea"/>
            </a:endParaRPr>
          </a:p>
        </p:txBody>
      </p:sp>
    </p:spTree>
    <p:extLst>
      <p:ext uri="{BB962C8B-B14F-4D97-AF65-F5344CB8AC3E}">
        <p14:creationId xmlns:p14="http://schemas.microsoft.com/office/powerpoint/2010/main" val="39090127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2RjYjJhZTM0MjEyNTgwNTViMDNkM2Q4NmY1ZDkwNGIifQ=="/>
</p:tagLst>
</file>

<file path=ppt/theme/theme1.xml><?xml version="1.0" encoding="utf-8"?>
<a:theme xmlns:a="http://schemas.openxmlformats.org/drawingml/2006/main" name="Office Theme">
  <a:themeElements>
    <a:clrScheme name="Custom 78">
      <a:dk1>
        <a:sysClr val="windowText" lastClr="000000"/>
      </a:dk1>
      <a:lt1>
        <a:sysClr val="window" lastClr="FFFFFF"/>
      </a:lt1>
      <a:dk2>
        <a:srgbClr val="44546A"/>
      </a:dk2>
      <a:lt2>
        <a:srgbClr val="E7E6E6"/>
      </a:lt2>
      <a:accent1>
        <a:srgbClr val="262626"/>
      </a:accent1>
      <a:accent2>
        <a:srgbClr val="E1DFD3"/>
      </a:accent2>
      <a:accent3>
        <a:srgbClr val="DADBD9"/>
      </a:accent3>
      <a:accent4>
        <a:srgbClr val="32342F"/>
      </a:accent4>
      <a:accent5>
        <a:srgbClr val="CDD6D3"/>
      </a:accent5>
      <a:accent6>
        <a:srgbClr val="E7E1DD"/>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78">
      <a:dk1>
        <a:sysClr val="windowText" lastClr="000000"/>
      </a:dk1>
      <a:lt1>
        <a:sysClr val="window" lastClr="FFFFFF"/>
      </a:lt1>
      <a:dk2>
        <a:srgbClr val="44546A"/>
      </a:dk2>
      <a:lt2>
        <a:srgbClr val="E7E6E6"/>
      </a:lt2>
      <a:accent1>
        <a:srgbClr val="262626"/>
      </a:accent1>
      <a:accent2>
        <a:srgbClr val="E1DFD3"/>
      </a:accent2>
      <a:accent3>
        <a:srgbClr val="DADBD9"/>
      </a:accent3>
      <a:accent4>
        <a:srgbClr val="32342F"/>
      </a:accent4>
      <a:accent5>
        <a:srgbClr val="CDD6D3"/>
      </a:accent5>
      <a:accent6>
        <a:srgbClr val="E7E1DD"/>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1870</TotalTime>
  <Words>1442</Words>
  <Application>Microsoft Office PowerPoint</Application>
  <PresentationFormat>宽屏</PresentationFormat>
  <Paragraphs>139</Paragraphs>
  <Slides>24</Slides>
  <Notes>22</Notes>
  <HiddenSlides>0</HiddenSlides>
  <MMClips>3</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24</vt:i4>
      </vt:variant>
    </vt:vector>
  </HeadingPairs>
  <TitlesOfParts>
    <vt:vector size="30" baseType="lpstr">
      <vt:lpstr>Poppins</vt:lpstr>
      <vt:lpstr>Calibri</vt:lpstr>
      <vt:lpstr>Arial</vt:lpstr>
      <vt:lpstr>华光中长宋_CNKI</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Zizek Slavoj</cp:lastModifiedBy>
  <cp:revision>279</cp:revision>
  <dcterms:created xsi:type="dcterms:W3CDTF">2021-09-12T15:46:00Z</dcterms:created>
  <dcterms:modified xsi:type="dcterms:W3CDTF">2025-12-09T13:47:03Z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BE6EC95C5B404ED4BD3FDC5E0E54D27C_13</vt:lpwstr>
  </property>
  <property fmtid="{D5CDD505-2E9C-101B-9397-08002B2CF9AE}" pid="3" name="KSOProductBuildVer">
    <vt:lpwstr>2052-12.1.0.16388</vt:lpwstr>
  </property>
</Properties>
</file>