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12"/>
  </p:handoutMasterIdLst>
  <p:sldIdLst>
    <p:sldId id="375" r:id="rId2"/>
    <p:sldId id="414" r:id="rId3"/>
    <p:sldId id="407" r:id="rId4"/>
    <p:sldId id="384" r:id="rId5"/>
    <p:sldId id="406" r:id="rId6"/>
    <p:sldId id="409" r:id="rId7"/>
    <p:sldId id="411" r:id="rId8"/>
    <p:sldId id="410" r:id="rId9"/>
    <p:sldId id="412" r:id="rId10"/>
    <p:sldId id="41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47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39" autoAdjust="0"/>
    <p:restoredTop sz="94993" autoAdjust="0"/>
  </p:normalViewPr>
  <p:slideViewPr>
    <p:cSldViewPr snapToGrid="0" snapToObjects="1">
      <p:cViewPr varScale="1">
        <p:scale>
          <a:sx n="105" d="100"/>
          <a:sy n="105" d="100"/>
        </p:scale>
        <p:origin x="444" y="56"/>
      </p:cViewPr>
      <p:guideLst/>
    </p:cSldViewPr>
  </p:slideViewPr>
  <p:outlineViewPr>
    <p:cViewPr>
      <p:scale>
        <a:sx n="33" d="100"/>
        <a:sy n="33" d="100"/>
      </p:scale>
      <p:origin x="0" y="-446"/>
    </p:cViewPr>
  </p:outlineViewPr>
  <p:notesTextViewPr>
    <p:cViewPr>
      <p:scale>
        <a:sx n="1" d="1"/>
        <a:sy n="1" d="1"/>
      </p:scale>
      <p:origin x="0" y="0"/>
    </p:cViewPr>
  </p:notesTextViewPr>
  <p:notesViewPr>
    <p:cSldViewPr snapToGrid="0" snapToObjects="1">
      <p:cViewPr varScale="1">
        <p:scale>
          <a:sx n="87" d="100"/>
          <a:sy n="87" d="100"/>
        </p:scale>
        <p:origin x="2696"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F17359-000A-9044-B834-9FBD0018D5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C98B882-BA21-D947-B59A-B375F7B018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773F5E-F60B-3D42-A6DD-6D5611C2F6EE}" type="datetimeFigureOut">
              <a:rPr lang="en-US" smtClean="0"/>
              <a:t>9/11/2025</a:t>
            </a:fld>
            <a:endParaRPr lang="en-US" dirty="0"/>
          </a:p>
        </p:txBody>
      </p:sp>
      <p:sp>
        <p:nvSpPr>
          <p:cNvPr id="4" name="Footer Placeholder 3">
            <a:extLst>
              <a:ext uri="{FF2B5EF4-FFF2-40B4-BE49-F238E27FC236}">
                <a16:creationId xmlns:a16="http://schemas.microsoft.com/office/drawing/2014/main" id="{8219AD5B-1A75-1A4A-8459-A96AB79E9D2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49C6818-84EB-2D43-AA44-FC64C4595BF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28A1AC-D174-D44D-BB31-612041F19AA1}" type="slidenum">
              <a:rPr lang="en-US" smtClean="0"/>
              <a:t>‹#›</a:t>
            </a:fld>
            <a:endParaRPr lang="en-US" dirty="0"/>
          </a:p>
        </p:txBody>
      </p:sp>
    </p:spTree>
    <p:extLst>
      <p:ext uri="{BB962C8B-B14F-4D97-AF65-F5344CB8AC3E}">
        <p14:creationId xmlns:p14="http://schemas.microsoft.com/office/powerpoint/2010/main" val="357517033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2946"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zh-CN" altLang="en-US"/>
              <a:t>单击图标添加图片</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6487905" y="5286196"/>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6487905" y="2715790"/>
            <a:ext cx="4179376" cy="2387600"/>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zh-CN" altLang="en-US"/>
              <a:t>单击此处编辑母版标题样式</a:t>
            </a:r>
            <a:endParaRPr lang="en-US" dirty="0"/>
          </a:p>
        </p:txBody>
      </p:sp>
      <p:cxnSp>
        <p:nvCxnSpPr>
          <p:cNvPr id="7" name="Straight Connector 6">
            <a:extLst>
              <a:ext uri="{FF2B5EF4-FFF2-40B4-BE49-F238E27FC236}">
                <a16:creationId xmlns:a16="http://schemas.microsoft.com/office/drawing/2014/main" id="{ED7A90A1-A930-7E45-A0C6-7B528BC17B68}"/>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289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_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1928264"/>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zh-CN" altLang="en-US"/>
              <a:t>单击图标添加图片</a:t>
            </a:r>
            <a:endParaRPr lang="en-US" dirty="0"/>
          </a:p>
        </p:txBody>
      </p:sp>
      <p:sp>
        <p:nvSpPr>
          <p:cNvPr id="10" name="Text Placeholder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4498670"/>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11" name="Title 1">
            <a:extLst>
              <a:ext uri="{FF2B5EF4-FFF2-40B4-BE49-F238E27FC236}">
                <a16:creationId xmlns:a16="http://schemas.microsoft.com/office/drawing/2014/main" id="{B45521CA-473D-274E-A252-50E49A3EFD16}"/>
              </a:ext>
            </a:extLst>
          </p:cNvPr>
          <p:cNvSpPr>
            <a:spLocks noGrp="1"/>
          </p:cNvSpPr>
          <p:nvPr>
            <p:ph type="ctrTitle"/>
          </p:nvPr>
        </p:nvSpPr>
        <p:spPr>
          <a:xfrm>
            <a:off x="6487905" y="1928264"/>
            <a:ext cx="4179376" cy="2387600"/>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zh-CN" altLang="en-US"/>
              <a:t>单击此处编辑母版标题样式</a:t>
            </a:r>
            <a:endParaRPr lang="en-US" dirty="0"/>
          </a:p>
        </p:txBody>
      </p:sp>
      <p:cxnSp>
        <p:nvCxnSpPr>
          <p:cNvPr id="7" name="Straight Connector 6">
            <a:extLst>
              <a:ext uri="{FF2B5EF4-FFF2-40B4-BE49-F238E27FC236}">
                <a16:creationId xmlns:a16="http://schemas.microsoft.com/office/drawing/2014/main" id="{E327254B-5501-7248-A89F-42912B5A8BD2}"/>
              </a:ext>
            </a:extLst>
          </p:cNvPr>
          <p:cNvCxnSpPr>
            <a:cxnSpLocks/>
          </p:cNvCxnSpPr>
          <p:nvPr userDrawn="1"/>
        </p:nvCxnSpPr>
        <p:spPr>
          <a:xfrm>
            <a:off x="0" y="1405468"/>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7005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_4">
    <p:bg>
      <p:bgPr>
        <a:solidFill>
          <a:schemeClr val="accent4">
            <a:lumMod val="50000"/>
          </a:schemeClr>
        </a:solidFill>
        <a:effectLst/>
      </p:bgPr>
    </p:bg>
    <p:spTree>
      <p:nvGrpSpPr>
        <p:cNvPr id="1" name=""/>
        <p:cNvGrpSpPr/>
        <p:nvPr/>
      </p:nvGrpSpPr>
      <p:grpSpPr>
        <a:xfrm>
          <a:off x="0" y="0"/>
          <a:ext cx="0" cy="0"/>
          <a:chOff x="0" y="0"/>
          <a:chExt cx="0" cy="0"/>
        </a:xfrm>
      </p:grpSpPr>
      <p:pic>
        <p:nvPicPr>
          <p:cNvPr id="7" name="Picture Placeholder 21" descr="Woman on tablet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1124487" y="0"/>
            <a:ext cx="11067514" cy="6858000"/>
          </a:xfrm>
          <a:prstGeom prst="rect">
            <a:avLst/>
          </a:prstGeom>
          <a:solidFill>
            <a:schemeClr val="tx1"/>
          </a:solidFill>
        </p:spPr>
      </p:pic>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124487" y="-1"/>
            <a:ext cx="11067514"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zh-CN" altLang="en-US"/>
              <a:t>单击图标添加图片</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zh-CN" altLang="en-US"/>
              <a:t>单击此处编辑母版标题样式</a:t>
            </a:r>
            <a:endParaRPr lang="en-US" dirty="0"/>
          </a:p>
        </p:txBody>
      </p:sp>
      <p:cxnSp>
        <p:nvCxnSpPr>
          <p:cNvPr id="8" name="Straight Connector 7">
            <a:extLst>
              <a:ext uri="{FF2B5EF4-FFF2-40B4-BE49-F238E27FC236}">
                <a16:creationId xmlns:a16="http://schemas.microsoft.com/office/drawing/2014/main" id="{6C4B436F-A511-A141-900B-BA20A19A1BCE}"/>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3087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_5">
    <p:spTree>
      <p:nvGrpSpPr>
        <p:cNvPr id="1" name=""/>
        <p:cNvGrpSpPr/>
        <p:nvPr/>
      </p:nvGrpSpPr>
      <p:grpSpPr>
        <a:xfrm>
          <a:off x="0" y="0"/>
          <a:ext cx="0" cy="0"/>
          <a:chOff x="0" y="0"/>
          <a:chExt cx="0" cy="0"/>
        </a:xfrm>
      </p:grpSpPr>
      <p:pic>
        <p:nvPicPr>
          <p:cNvPr id="7" name="Picture Placeholder 21" descr="Woman on tablet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0" y="0"/>
            <a:ext cx="12192001" cy="6858000"/>
          </a:xfrm>
          <a:prstGeom prst="rect">
            <a:avLst/>
          </a:prstGeom>
          <a:solidFill>
            <a:schemeClr val="tx1"/>
          </a:solidFill>
        </p:spPr>
      </p:pic>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zh-CN" altLang="en-US"/>
              <a:t>单击图标添加图片</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zh-CN" altLang="en-US"/>
              <a:t>单击此处编辑母版标题样式</a:t>
            </a:r>
            <a:endParaRPr lang="en-US" dirty="0"/>
          </a:p>
        </p:txBody>
      </p:sp>
      <p:cxnSp>
        <p:nvCxnSpPr>
          <p:cNvPr id="9" name="Straight Connector 8">
            <a:extLst>
              <a:ext uri="{FF2B5EF4-FFF2-40B4-BE49-F238E27FC236}">
                <a16:creationId xmlns:a16="http://schemas.microsoft.com/office/drawing/2014/main" id="{4A57CAA2-2658-B441-A787-4B54C65D3BF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238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Caption_2">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0668000" cy="3375025"/>
          </a:xfrm>
          <a:prstGeom prst="rect">
            <a:avLst/>
          </a:prstGeom>
          <a:solidFill>
            <a:schemeClr val="accent4">
              <a:lumMod val="50000"/>
            </a:schemeClr>
          </a:solidFill>
        </p:spPr>
        <p:txBody>
          <a:bodyPr/>
          <a:lstStyle/>
          <a:p>
            <a:r>
              <a:rPr lang="zh-CN" altLang="en-US"/>
              <a:t>单击图标添加图片</a:t>
            </a:r>
            <a:endParaRPr lang="id-ID" dirty="0"/>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635662" y="339644"/>
            <a:ext cx="5014993"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820856" y="339644"/>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zh-CN" altLang="en-US"/>
              <a:t>单击此处编辑母版标题样式</a:t>
            </a:r>
            <a:endParaRPr lang="en-US" dirty="0"/>
          </a:p>
        </p:txBody>
      </p:sp>
      <p:cxnSp>
        <p:nvCxnSpPr>
          <p:cNvPr id="11" name="Straight Connector 10">
            <a:extLst>
              <a:ext uri="{FF2B5EF4-FFF2-40B4-BE49-F238E27FC236}">
                <a16:creationId xmlns:a16="http://schemas.microsoft.com/office/drawing/2014/main" id="{4C8C2B99-ED08-1F48-BE5D-40E40D09C7B7}"/>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87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Caption_3">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8843" y="3482977"/>
            <a:ext cx="10961177" cy="3375025"/>
          </a:xfrm>
          <a:prstGeom prst="rect">
            <a:avLst/>
          </a:prstGeom>
          <a:solidFill>
            <a:schemeClr val="accent4">
              <a:lumMod val="50000"/>
            </a:schemeClr>
          </a:solidFill>
        </p:spPr>
        <p:txBody>
          <a:bodyPr/>
          <a:lstStyle/>
          <a:p>
            <a:r>
              <a:rPr lang="zh-CN" altLang="en-US"/>
              <a:t>单击图标添加图片</a:t>
            </a:r>
            <a:endParaRPr lang="id-ID" dirty="0"/>
          </a:p>
        </p:txBody>
      </p:sp>
      <p:cxnSp>
        <p:nvCxnSpPr>
          <p:cNvPr id="10" name="Straight Connector 9">
            <a:extLst>
              <a:ext uri="{FF2B5EF4-FFF2-40B4-BE49-F238E27FC236}">
                <a16:creationId xmlns:a16="http://schemas.microsoft.com/office/drawing/2014/main" id="{79B33817-49F3-B440-A271-466603AE1964}"/>
              </a:ext>
            </a:extLst>
          </p:cNvPr>
          <p:cNvCxnSpPr>
            <a:cxnSpLocks/>
          </p:cNvCxnSpPr>
          <p:nvPr userDrawn="1"/>
        </p:nvCxnSpPr>
        <p:spPr>
          <a:xfrm>
            <a:off x="0" y="421214"/>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8576316B-7498-2E42-9B52-88BF1C9DF40C}"/>
              </a:ext>
            </a:extLst>
          </p:cNvPr>
          <p:cNvSpPr>
            <a:spLocks noGrp="1"/>
          </p:cNvSpPr>
          <p:nvPr>
            <p:ph idx="1" hasCustomPrompt="1"/>
          </p:nvPr>
        </p:nvSpPr>
        <p:spPr>
          <a:xfrm>
            <a:off x="5567465"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451775DA-49A0-2F4D-9F21-5D20DA6BA9B6}"/>
              </a:ext>
            </a:extLst>
          </p:cNvPr>
          <p:cNvSpPr>
            <a:spLocks noGrp="1"/>
          </p:cNvSpPr>
          <p:nvPr>
            <p:ph type="ctrTitle"/>
          </p:nvPr>
        </p:nvSpPr>
        <p:spPr>
          <a:xfrm>
            <a:off x="608844" y="568512"/>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zh-CN" altLang="en-US"/>
              <a:t>单击此处编辑母版标题样式</a:t>
            </a:r>
            <a:endParaRPr lang="en-US" dirty="0"/>
          </a:p>
        </p:txBody>
      </p:sp>
    </p:spTree>
    <p:extLst>
      <p:ext uri="{BB962C8B-B14F-4D97-AF65-F5344CB8AC3E}">
        <p14:creationId xmlns:p14="http://schemas.microsoft.com/office/powerpoint/2010/main" val="1496456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Caption_4">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2192000" cy="3375025"/>
          </a:xfrm>
          <a:prstGeom prst="rect">
            <a:avLst/>
          </a:prstGeom>
          <a:solidFill>
            <a:schemeClr val="accent4">
              <a:lumMod val="50000"/>
            </a:schemeClr>
          </a:solidFill>
        </p:spPr>
        <p:txBody>
          <a:bodyPr/>
          <a:lstStyle/>
          <a:p>
            <a:r>
              <a:rPr lang="zh-CN" altLang="en-US"/>
              <a:t>单击图标添加图片</a:t>
            </a:r>
            <a:endParaRPr lang="id-ID" dirty="0"/>
          </a:p>
        </p:txBody>
      </p:sp>
      <p:cxnSp>
        <p:nvCxnSpPr>
          <p:cNvPr id="5" name="Straight Connector 4">
            <a:extLst>
              <a:ext uri="{FF2B5EF4-FFF2-40B4-BE49-F238E27FC236}">
                <a16:creationId xmlns:a16="http://schemas.microsoft.com/office/drawing/2014/main" id="{40C0F668-C1BA-A349-A542-9E54E73E8178}"/>
              </a:ext>
            </a:extLst>
          </p:cNvPr>
          <p:cNvCxnSpPr>
            <a:cxnSpLocks/>
          </p:cNvCxnSpPr>
          <p:nvPr userDrawn="1"/>
        </p:nvCxnSpPr>
        <p:spPr>
          <a:xfrm>
            <a:off x="4961621" y="339644"/>
            <a:ext cx="0" cy="28065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351244" y="339644"/>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392623" y="339644"/>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zh-CN" altLang="en-US"/>
              <a:t>单击此处编辑母版标题样式</a:t>
            </a:r>
            <a:endParaRPr lang="en-US" dirty="0"/>
          </a:p>
        </p:txBody>
      </p:sp>
    </p:spTree>
    <p:extLst>
      <p:ext uri="{BB962C8B-B14F-4D97-AF65-F5344CB8AC3E}">
        <p14:creationId xmlns:p14="http://schemas.microsoft.com/office/powerpoint/2010/main" val="780326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Caption_5">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2192000" cy="3375025"/>
          </a:xfrm>
          <a:prstGeom prst="rect">
            <a:avLst/>
          </a:prstGeom>
          <a:solidFill>
            <a:schemeClr val="accent4">
              <a:lumMod val="50000"/>
            </a:schemeClr>
          </a:solidFill>
        </p:spPr>
        <p:txBody>
          <a:bodyPr/>
          <a:lstStyle/>
          <a:p>
            <a:r>
              <a:rPr lang="zh-CN" altLang="en-US"/>
              <a:t>单击图标添加图片</a:t>
            </a:r>
            <a:endParaRPr lang="id-ID" dirty="0"/>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351244"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392623" y="568512"/>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zh-CN" altLang="en-US"/>
              <a:t>单击此处编辑母版标题样式</a:t>
            </a:r>
            <a:endParaRPr lang="en-US" dirty="0"/>
          </a:p>
        </p:txBody>
      </p:sp>
      <p:cxnSp>
        <p:nvCxnSpPr>
          <p:cNvPr id="15" name="Straight Connector 14">
            <a:extLst>
              <a:ext uri="{FF2B5EF4-FFF2-40B4-BE49-F238E27FC236}">
                <a16:creationId xmlns:a16="http://schemas.microsoft.com/office/drawing/2014/main" id="{16414763-7D4F-994A-AAA9-7DC46C19D816}"/>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706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9/11/2025</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11B2D7F8-9505-6148-BEA2-27C4290FF6E2}"/>
              </a:ext>
            </a:extLst>
          </p:cNvPr>
          <p:cNvSpPr>
            <a:spLocks noGrp="1"/>
          </p:cNvSpPr>
          <p:nvPr>
            <p:ph sz="half" idx="1"/>
          </p:nvPr>
        </p:nvSpPr>
        <p:spPr>
          <a:xfrm>
            <a:off x="1627321"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12" name="Content Placeholder 3">
            <a:extLst>
              <a:ext uri="{FF2B5EF4-FFF2-40B4-BE49-F238E27FC236}">
                <a16:creationId xmlns:a16="http://schemas.microsoft.com/office/drawing/2014/main" id="{A9ADB053-F5D5-D34D-B6E3-A8AB7297F1F9}"/>
              </a:ext>
            </a:extLst>
          </p:cNvPr>
          <p:cNvSpPr>
            <a:spLocks noGrp="1"/>
          </p:cNvSpPr>
          <p:nvPr>
            <p:ph sz="half" idx="2"/>
          </p:nvPr>
        </p:nvSpPr>
        <p:spPr>
          <a:xfrm>
            <a:off x="7067963"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14" name="Text Placeholder 2">
            <a:extLst>
              <a:ext uri="{FF2B5EF4-FFF2-40B4-BE49-F238E27FC236}">
                <a16:creationId xmlns:a16="http://schemas.microsoft.com/office/drawing/2014/main" id="{B75E12F7-C53F-EB47-8D86-3CE7D6B2A8FB}"/>
              </a:ext>
            </a:extLst>
          </p:cNvPr>
          <p:cNvSpPr>
            <a:spLocks noGrp="1"/>
          </p:cNvSpPr>
          <p:nvPr>
            <p:ph type="body" idx="13"/>
          </p:nvPr>
        </p:nvSpPr>
        <p:spPr>
          <a:xfrm>
            <a:off x="1627322" y="1468740"/>
            <a:ext cx="4672156"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5" name="Text Placeholder 4">
            <a:extLst>
              <a:ext uri="{FF2B5EF4-FFF2-40B4-BE49-F238E27FC236}">
                <a16:creationId xmlns:a16="http://schemas.microsoft.com/office/drawing/2014/main" id="{0C3895DE-E9F7-5A41-91A4-BC8DE509CFFC}"/>
              </a:ext>
            </a:extLst>
          </p:cNvPr>
          <p:cNvSpPr>
            <a:spLocks noGrp="1"/>
          </p:cNvSpPr>
          <p:nvPr>
            <p:ph type="body" sz="quarter" idx="3"/>
          </p:nvPr>
        </p:nvSpPr>
        <p:spPr>
          <a:xfrm>
            <a:off x="7067963" y="1468740"/>
            <a:ext cx="4695165"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Tree>
    <p:extLst>
      <p:ext uri="{BB962C8B-B14F-4D97-AF65-F5344CB8AC3E}">
        <p14:creationId xmlns:p14="http://schemas.microsoft.com/office/powerpoint/2010/main" val="3420737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9/11/2025</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3436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11B2D7F8-9505-6148-BEA2-27C4290FF6E2}"/>
              </a:ext>
            </a:extLst>
          </p:cNvPr>
          <p:cNvSpPr>
            <a:spLocks noGrp="1"/>
          </p:cNvSpPr>
          <p:nvPr>
            <p:ph sz="half" idx="1"/>
          </p:nvPr>
        </p:nvSpPr>
        <p:spPr>
          <a:xfrm>
            <a:off x="392623"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12" name="Content Placeholder 3">
            <a:extLst>
              <a:ext uri="{FF2B5EF4-FFF2-40B4-BE49-F238E27FC236}">
                <a16:creationId xmlns:a16="http://schemas.microsoft.com/office/drawing/2014/main" id="{A9ADB053-F5D5-D34D-B6E3-A8AB7297F1F9}"/>
              </a:ext>
            </a:extLst>
          </p:cNvPr>
          <p:cNvSpPr>
            <a:spLocks noGrp="1"/>
          </p:cNvSpPr>
          <p:nvPr>
            <p:ph sz="half" idx="2"/>
          </p:nvPr>
        </p:nvSpPr>
        <p:spPr>
          <a:xfrm>
            <a:off x="5833265"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14" name="Text Placeholder 2">
            <a:extLst>
              <a:ext uri="{FF2B5EF4-FFF2-40B4-BE49-F238E27FC236}">
                <a16:creationId xmlns:a16="http://schemas.microsoft.com/office/drawing/2014/main" id="{B75E12F7-C53F-EB47-8D86-3CE7D6B2A8FB}"/>
              </a:ext>
            </a:extLst>
          </p:cNvPr>
          <p:cNvSpPr>
            <a:spLocks noGrp="1"/>
          </p:cNvSpPr>
          <p:nvPr>
            <p:ph type="body" idx="13"/>
          </p:nvPr>
        </p:nvSpPr>
        <p:spPr>
          <a:xfrm>
            <a:off x="392624" y="1468740"/>
            <a:ext cx="4672156"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5" name="Text Placeholder 4">
            <a:extLst>
              <a:ext uri="{FF2B5EF4-FFF2-40B4-BE49-F238E27FC236}">
                <a16:creationId xmlns:a16="http://schemas.microsoft.com/office/drawing/2014/main" id="{0C3895DE-E9F7-5A41-91A4-BC8DE509CFFC}"/>
              </a:ext>
            </a:extLst>
          </p:cNvPr>
          <p:cNvSpPr>
            <a:spLocks noGrp="1"/>
          </p:cNvSpPr>
          <p:nvPr>
            <p:ph type="body" sz="quarter" idx="3"/>
          </p:nvPr>
        </p:nvSpPr>
        <p:spPr>
          <a:xfrm>
            <a:off x="5833265" y="1468740"/>
            <a:ext cx="4695165"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cxnSp>
        <p:nvCxnSpPr>
          <p:cNvPr id="17" name="Straight Connector 16">
            <a:extLst>
              <a:ext uri="{FF2B5EF4-FFF2-40B4-BE49-F238E27FC236}">
                <a16:creationId xmlns:a16="http://schemas.microsoft.com/office/drawing/2014/main" id="{E28CCA37-00BD-0A43-8647-67DD0510A7E3}"/>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9196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9/11/2025</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Title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8" name="Content Placeholder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9" name="Content Placeholder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10" name="Text Placeholder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1" name="Text Placeholder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cxnSp>
        <p:nvCxnSpPr>
          <p:cNvPr id="13" name="Straight Connector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816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_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6093055"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zh-CN" altLang="en-US"/>
              <a:t>单击图标添加图片</a:t>
            </a:r>
            <a:endParaRPr lang="en-US" dirty="0"/>
          </a:p>
        </p:txBody>
      </p:sp>
      <p:cxnSp>
        <p:nvCxnSpPr>
          <p:cNvPr id="3" name="Straight Connector 2">
            <a:extLst>
              <a:ext uri="{FF2B5EF4-FFF2-40B4-BE49-F238E27FC236}">
                <a16:creationId xmlns:a16="http://schemas.microsoft.com/office/drawing/2014/main" id="{A9525627-537D-D740-918D-FD8895672A9F}"/>
              </a:ext>
            </a:extLst>
          </p:cNvPr>
          <p:cNvCxnSpPr>
            <a:cxnSpLocks/>
          </p:cNvCxnSpPr>
          <p:nvPr userDrawn="1"/>
        </p:nvCxnSpPr>
        <p:spPr>
          <a:xfrm>
            <a:off x="0" y="1720312"/>
            <a:ext cx="609305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zh-CN" altLang="en-US"/>
              <a:t>单击此处编辑母版标题样式</a:t>
            </a:r>
            <a:endParaRPr lang="en-US" dirty="0"/>
          </a:p>
        </p:txBody>
      </p:sp>
    </p:spTree>
    <p:extLst>
      <p:ext uri="{BB962C8B-B14F-4D97-AF65-F5344CB8AC3E}">
        <p14:creationId xmlns:p14="http://schemas.microsoft.com/office/powerpoint/2010/main" val="1814249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_5">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C5233AE2-5078-C34D-8EAD-6F7B344F5241}"/>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zh-CN" altLang="en-US"/>
              <a:t>单击图标添加图片</a:t>
            </a:r>
            <a:endParaRPr lang="en-US" dirty="0"/>
          </a:p>
        </p:txBody>
      </p:sp>
      <p:cxnSp>
        <p:nvCxnSpPr>
          <p:cNvPr id="14" name="Straight Connector 13">
            <a:extLst>
              <a:ext uri="{FF2B5EF4-FFF2-40B4-BE49-F238E27FC236}">
                <a16:creationId xmlns:a16="http://schemas.microsoft.com/office/drawing/2014/main" id="{24699EEF-FB75-1A46-B6B6-39CCF65A9EA4}"/>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9/11/2025</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Title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8" name="Content Placeholder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9" name="Content Placeholder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10" name="Text Placeholder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1" name="Text Placeholder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cxnSp>
        <p:nvCxnSpPr>
          <p:cNvPr id="13" name="Straight Connector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9690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_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2623" y="588936"/>
            <a:ext cx="11432584" cy="5976637"/>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zh-CN" altLang="en-US"/>
              <a:t>单击图标添加图片</a:t>
            </a:r>
            <a:endParaRPr lang="en-US" dirty="0"/>
          </a:p>
        </p:txBody>
      </p:sp>
      <p:cxnSp>
        <p:nvCxnSpPr>
          <p:cNvPr id="5" name="Straight Connector 4">
            <a:extLst>
              <a:ext uri="{FF2B5EF4-FFF2-40B4-BE49-F238E27FC236}">
                <a16:creationId xmlns:a16="http://schemas.microsoft.com/office/drawing/2014/main" id="{2C41291C-383F-CF4B-AB8E-2B40741A62AF}"/>
              </a:ext>
            </a:extLst>
          </p:cNvPr>
          <p:cNvCxnSpPr>
            <a:cxnSpLocks/>
          </p:cNvCxnSpPr>
          <p:nvPr userDrawn="1"/>
        </p:nvCxnSpPr>
        <p:spPr>
          <a:xfrm>
            <a:off x="0" y="292426"/>
            <a:ext cx="121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34C5937-11C0-4E5A-867C-7AB68EA5327B}"/>
              </a:ext>
            </a:extLst>
          </p:cNvPr>
          <p:cNvSpPr>
            <a:spLocks noGrp="1"/>
          </p:cNvSpPr>
          <p:nvPr>
            <p:ph type="title"/>
          </p:nvPr>
        </p:nvSpPr>
        <p:spPr/>
        <p:txBody>
          <a:bodyPr/>
          <a:lstStyle/>
          <a:p>
            <a:r>
              <a:rPr lang="zh-CN" altLang="en-US"/>
              <a:t>单击此处编辑母版标题样式</a:t>
            </a:r>
            <a:endParaRPr lang="en-US"/>
          </a:p>
        </p:txBody>
      </p:sp>
    </p:spTree>
    <p:extLst>
      <p:ext uri="{BB962C8B-B14F-4D97-AF65-F5344CB8AC3E}">
        <p14:creationId xmlns:p14="http://schemas.microsoft.com/office/powerpoint/2010/main" val="20719577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_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2623" y="292426"/>
            <a:ext cx="10219457"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zh-CN" altLang="en-US"/>
              <a:t>单击图标添加图片</a:t>
            </a:r>
            <a:endParaRPr lang="en-US" dirty="0"/>
          </a:p>
        </p:txBody>
      </p:sp>
      <p:cxnSp>
        <p:nvCxnSpPr>
          <p:cNvPr id="4" name="Straight Connector 3">
            <a:extLst>
              <a:ext uri="{FF2B5EF4-FFF2-40B4-BE49-F238E27FC236}">
                <a16:creationId xmlns:a16="http://schemas.microsoft.com/office/drawing/2014/main" id="{F516C013-C8E5-B44C-B6D6-DE71D0CC52C4}"/>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4E2D069-321B-434C-BB63-530EE51B64A8}"/>
              </a:ext>
            </a:extLst>
          </p:cNvPr>
          <p:cNvSpPr>
            <a:spLocks noGrp="1"/>
          </p:cNvSpPr>
          <p:nvPr>
            <p:ph type="title"/>
          </p:nvPr>
        </p:nvSpPr>
        <p:spPr/>
        <p:txBody>
          <a:bodyPr/>
          <a:lstStyle/>
          <a:p>
            <a:r>
              <a:rPr lang="zh-CN" altLang="en-US"/>
              <a:t>单击此处编辑母版标题样式</a:t>
            </a:r>
            <a:endParaRPr lang="en-US"/>
          </a:p>
        </p:txBody>
      </p:sp>
    </p:spTree>
    <p:extLst>
      <p:ext uri="{BB962C8B-B14F-4D97-AF65-F5344CB8AC3E}">
        <p14:creationId xmlns:p14="http://schemas.microsoft.com/office/powerpoint/2010/main" val="912183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134319" y="0"/>
            <a:ext cx="1105768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zh-CN" altLang="en-US"/>
              <a:t>单击图标添加图片</a:t>
            </a:r>
            <a:endParaRPr lang="en-US" dirty="0"/>
          </a:p>
        </p:txBody>
      </p:sp>
      <p:cxnSp>
        <p:nvCxnSpPr>
          <p:cNvPr id="5" name="Straight Connector 4">
            <a:extLst>
              <a:ext uri="{FF2B5EF4-FFF2-40B4-BE49-F238E27FC236}">
                <a16:creationId xmlns:a16="http://schemas.microsoft.com/office/drawing/2014/main" id="{DCA0415B-CCA3-7142-BDAA-6DAC63FB634C}"/>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040D77-4CF4-4BFB-9FFB-8C9746D3906F}"/>
              </a:ext>
            </a:extLst>
          </p:cNvPr>
          <p:cNvSpPr>
            <a:spLocks noGrp="1"/>
          </p:cNvSpPr>
          <p:nvPr>
            <p:ph type="title"/>
          </p:nvPr>
        </p:nvSpPr>
        <p:spPr/>
        <p:txBody>
          <a:bodyPr/>
          <a:lstStyle/>
          <a:p>
            <a:r>
              <a:rPr lang="zh-CN" altLang="en-US"/>
              <a:t>单击此处编辑母版标题样式</a:t>
            </a:r>
            <a:endParaRPr lang="en-US"/>
          </a:p>
        </p:txBody>
      </p:sp>
    </p:spTree>
    <p:extLst>
      <p:ext uri="{BB962C8B-B14F-4D97-AF65-F5344CB8AC3E}">
        <p14:creationId xmlns:p14="http://schemas.microsoft.com/office/powerpoint/2010/main" val="4249264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_5">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zh-CN" altLang="en-US"/>
              <a:t>单击图标添加图片</a:t>
            </a:r>
            <a:endParaRPr lang="en-US" dirty="0"/>
          </a:p>
        </p:txBody>
      </p:sp>
      <p:cxnSp>
        <p:nvCxnSpPr>
          <p:cNvPr id="7" name="Straight Connector 6">
            <a:extLst>
              <a:ext uri="{FF2B5EF4-FFF2-40B4-BE49-F238E27FC236}">
                <a16:creationId xmlns:a16="http://schemas.microsoft.com/office/drawing/2014/main" id="{43A34E77-65E8-214A-93DD-907ECB950F42}"/>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C15D6B-DF62-4A31-87F3-2084A6C590AE}"/>
              </a:ext>
            </a:extLst>
          </p:cNvPr>
          <p:cNvSpPr>
            <a:spLocks noGrp="1"/>
          </p:cNvSpPr>
          <p:nvPr>
            <p:ph type="title"/>
          </p:nvPr>
        </p:nvSpPr>
        <p:spPr/>
        <p:txBody>
          <a:bodyPr/>
          <a:lstStyle/>
          <a:p>
            <a:r>
              <a:rPr lang="zh-CN" altLang="en-US"/>
              <a:t>单击此处编辑母版标题样式</a:t>
            </a:r>
            <a:endParaRPr lang="en-US"/>
          </a:p>
        </p:txBody>
      </p:sp>
    </p:spTree>
    <p:extLst>
      <p:ext uri="{BB962C8B-B14F-4D97-AF65-F5344CB8AC3E}">
        <p14:creationId xmlns:p14="http://schemas.microsoft.com/office/powerpoint/2010/main" val="36478934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and Content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9/11/2025</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6993359" y="1"/>
            <a:ext cx="5198641" cy="6858002"/>
          </a:xfrm>
          <a:prstGeom prst="rect">
            <a:avLst/>
          </a:prstGeom>
          <a:solidFill>
            <a:schemeClr val="accent4">
              <a:lumMod val="50000"/>
            </a:schemeClr>
          </a:solidFill>
        </p:spPr>
        <p:txBody>
          <a:bodyPr/>
          <a:lstStyle/>
          <a:p>
            <a:r>
              <a:rPr lang="zh-CN" altLang="en-US"/>
              <a:t>单击图标添加图片</a:t>
            </a:r>
            <a:endParaRPr lang="id-ID"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907ACF-A34F-FE4A-8511-B7FE12F69496}"/>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2570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and Content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9/11/2025</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0" y="1"/>
            <a:ext cx="5198641" cy="6858002"/>
          </a:xfrm>
          <a:prstGeom prst="rect">
            <a:avLst/>
          </a:prstGeom>
          <a:solidFill>
            <a:schemeClr val="accent4">
              <a:lumMod val="50000"/>
            </a:schemeClr>
          </a:solidFill>
        </p:spPr>
        <p:txBody>
          <a:bodyPr/>
          <a:lstStyle/>
          <a:p>
            <a:r>
              <a:rPr lang="zh-CN" altLang="en-US"/>
              <a:t>单击图标添加图片</a:t>
            </a:r>
            <a:endParaRPr lang="id-ID"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5711877" y="339645"/>
            <a:ext cx="489057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5708797" y="1507066"/>
            <a:ext cx="4890578"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34037ED-B73E-2946-8FAC-2803EA71C585}"/>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02672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and Content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1134319" y="1"/>
            <a:ext cx="11057681" cy="6858002"/>
          </a:xfrm>
          <a:prstGeom prst="rect">
            <a:avLst/>
          </a:prstGeom>
          <a:solidFill>
            <a:schemeClr val="accent4">
              <a:lumMod val="50000"/>
            </a:schemeClr>
          </a:solidFill>
        </p:spPr>
        <p:txBody>
          <a:bodyPr/>
          <a:lstStyle/>
          <a:p>
            <a:r>
              <a:rPr lang="zh-CN" altLang="en-US"/>
              <a:t>单击图标添加图片</a:t>
            </a:r>
            <a:endParaRPr lang="id-ID"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9/11/2025</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907ACF-A34F-FE4A-8511-B7FE12F69496}"/>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394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and Content_5">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1" y="1"/>
            <a:ext cx="12192000" cy="6858002"/>
          </a:xfrm>
          <a:prstGeom prst="rect">
            <a:avLst/>
          </a:prstGeom>
          <a:solidFill>
            <a:schemeClr val="accent4">
              <a:lumMod val="50000"/>
            </a:schemeClr>
          </a:solidFill>
        </p:spPr>
        <p:txBody>
          <a:bodyPr/>
          <a:lstStyle/>
          <a:p>
            <a:r>
              <a:rPr lang="zh-CN" altLang="en-US"/>
              <a:t>单击图标添加图片</a:t>
            </a:r>
            <a:endParaRPr lang="id-ID"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9/11/2025</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69E9592-D634-1947-B3FB-EB3B7F16FF28}"/>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6D456EAF-F3B8-AF4A-90FF-4B0693C56A33}"/>
              </a:ext>
            </a:extLst>
          </p:cNvPr>
          <p:cNvSpPr>
            <a:spLocks noGrp="1"/>
          </p:cNvSpPr>
          <p:nvPr>
            <p:ph type="ctrTitle" hasCustomPrompt="1"/>
          </p:nvPr>
        </p:nvSpPr>
        <p:spPr>
          <a:xfrm>
            <a:off x="392623" y="339645"/>
            <a:ext cx="4890577"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5" name="Text Placeholder 10">
            <a:extLst>
              <a:ext uri="{FF2B5EF4-FFF2-40B4-BE49-F238E27FC236}">
                <a16:creationId xmlns:a16="http://schemas.microsoft.com/office/drawing/2014/main" id="{F7FB4ADF-1B3E-A442-B2C9-518CBE7637DB}"/>
              </a:ext>
            </a:extLst>
          </p:cNvPr>
          <p:cNvSpPr>
            <a:spLocks noGrp="1"/>
          </p:cNvSpPr>
          <p:nvPr>
            <p:ph type="body" sz="quarter" idx="14"/>
          </p:nvPr>
        </p:nvSpPr>
        <p:spPr>
          <a:xfrm>
            <a:off x="392624" y="1507066"/>
            <a:ext cx="4890578"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Tree>
    <p:extLst>
      <p:ext uri="{BB962C8B-B14F-4D97-AF65-F5344CB8AC3E}">
        <p14:creationId xmlns:p14="http://schemas.microsoft.com/office/powerpoint/2010/main" val="14489966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and Caption_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46059"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zh-CN" altLang="en-US"/>
              <a:t>单击图标添加图片</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7313354" y="4418889"/>
            <a:ext cx="3289100" cy="637507"/>
          </a:xfrm>
        </p:spPr>
        <p:txBody>
          <a:bodyPr lIns="0" rIns="0" anchor="b">
            <a:no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dirty="0"/>
              <a:t>TITLE </a:t>
            </a:r>
            <a:br>
              <a:rPr lang="en-US" dirty="0"/>
            </a:br>
            <a:r>
              <a:rPr lang="en-US" dirty="0"/>
              <a:t>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7313355" y="5080791"/>
            <a:ext cx="3289100" cy="1484783"/>
          </a:xfrm>
        </p:spPr>
        <p:txBody>
          <a:bodyPr lIns="0" rIns="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cxnSp>
        <p:nvCxnSpPr>
          <p:cNvPr id="11" name="Straight Connector 10">
            <a:extLst>
              <a:ext uri="{FF2B5EF4-FFF2-40B4-BE49-F238E27FC236}">
                <a16:creationId xmlns:a16="http://schemas.microsoft.com/office/drawing/2014/main" id="{B39C4094-208E-7E4A-848A-F76A1573073A}"/>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2355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Title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134319" y="0"/>
            <a:ext cx="1105768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zh-CN" altLang="en-US"/>
              <a:t>单击图标添加图片</a:t>
            </a:r>
            <a:endParaRPr lang="en-US" dirty="0"/>
          </a:p>
        </p:txBody>
      </p:sp>
      <p:cxnSp>
        <p:nvCxnSpPr>
          <p:cNvPr id="3" name="Straight Connector 2">
            <a:extLst>
              <a:ext uri="{FF2B5EF4-FFF2-40B4-BE49-F238E27FC236}">
                <a16:creationId xmlns:a16="http://schemas.microsoft.com/office/drawing/2014/main" id="{A9525627-537D-D740-918D-FD8895672A9F}"/>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zh-CN" altLang="en-US"/>
              <a:t>单击此处编辑母版标题样式</a:t>
            </a:r>
            <a:endParaRPr lang="en-US" dirty="0"/>
          </a:p>
        </p:txBody>
      </p:sp>
    </p:spTree>
    <p:extLst>
      <p:ext uri="{BB962C8B-B14F-4D97-AF65-F5344CB8AC3E}">
        <p14:creationId xmlns:p14="http://schemas.microsoft.com/office/powerpoint/2010/main" val="137568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and Caption_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5445942"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zh-CN" altLang="en-US"/>
              <a:t>单击图标添加图片</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4418889"/>
            <a:ext cx="4609683" cy="637507"/>
          </a:xfrm>
        </p:spPr>
        <p:txBody>
          <a:bodyPr lIns="0" rIns="0" anchor="b">
            <a:no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dirty="0"/>
              <a:t>TITLE 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5080791"/>
            <a:ext cx="4609683" cy="1484783"/>
          </a:xfrm>
        </p:spPr>
        <p:txBody>
          <a:bodyPr lIns="0" rIns="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cxnSp>
        <p:nvCxnSpPr>
          <p:cNvPr id="7" name="Straight Connector 6">
            <a:extLst>
              <a:ext uri="{FF2B5EF4-FFF2-40B4-BE49-F238E27FC236}">
                <a16:creationId xmlns:a16="http://schemas.microsoft.com/office/drawing/2014/main" id="{8BE71BC7-72EE-294C-9A39-61A77EE295A0}"/>
              </a:ext>
            </a:extLst>
          </p:cNvPr>
          <p:cNvCxnSpPr>
            <a:cxnSpLocks/>
          </p:cNvCxnSpPr>
          <p:nvPr userDrawn="1"/>
        </p:nvCxnSpPr>
        <p:spPr>
          <a:xfrm>
            <a:off x="392623" y="5080791"/>
            <a:ext cx="4609683"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17384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and Caption_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zh-CN" altLang="en-US"/>
              <a:t>单击图标添加图片</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1645581" y="4418889"/>
            <a:ext cx="3289100" cy="637507"/>
          </a:xfrm>
        </p:spPr>
        <p:txBody>
          <a:bodyPr lIns="0" rIns="0" anchor="b">
            <a:noAutofit/>
          </a:bodyPr>
          <a:lstStyle>
            <a:lvl1pPr algn="l">
              <a:defRPr sz="4000" b="0" i="0" cap="all" baseline="0">
                <a:solidFill>
                  <a:schemeClr val="bg1"/>
                </a:solidFill>
                <a:latin typeface="Sagona ExtraLight" panose="02020303050505020204" pitchFamily="18" charset="0"/>
              </a:defRPr>
            </a:lvl1pPr>
          </a:lstStyle>
          <a:p>
            <a:r>
              <a:rPr lang="en-US" dirty="0"/>
              <a:t>TITLE </a:t>
            </a:r>
            <a:br>
              <a:rPr lang="en-US" dirty="0"/>
            </a:br>
            <a:r>
              <a:rPr lang="en-US" dirty="0"/>
              <a:t>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1645582" y="5080791"/>
            <a:ext cx="3289100" cy="1484783"/>
          </a:xfrm>
        </p:spPr>
        <p:txBody>
          <a:bodyPr lIns="0" rIns="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cxnSp>
        <p:nvCxnSpPr>
          <p:cNvPr id="8" name="Straight Connector 7">
            <a:extLst>
              <a:ext uri="{FF2B5EF4-FFF2-40B4-BE49-F238E27FC236}">
                <a16:creationId xmlns:a16="http://schemas.microsoft.com/office/drawing/2014/main" id="{776AC280-5A8D-B048-BECC-9C306F32508F}"/>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906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and Caption_5">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1F4417F7-7CDE-DF44-9B0E-AC44EE99BF4B}"/>
              </a:ext>
            </a:extLst>
          </p:cNvPr>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zh-CN" altLang="en-US"/>
              <a:t>单击图标添加图片</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3429000"/>
            <a:ext cx="4609683" cy="637507"/>
          </a:xfrm>
        </p:spPr>
        <p:txBody>
          <a:bodyPr lIns="0" rIns="0" anchor="b">
            <a:noAutofit/>
          </a:bodyPr>
          <a:lstStyle>
            <a:lvl1pPr algn="l">
              <a:defRPr sz="4000" b="0" i="0" cap="all" baseline="0">
                <a:solidFill>
                  <a:schemeClr val="bg1"/>
                </a:solidFill>
                <a:latin typeface="Sagona ExtraLight" panose="02020303050505020204" pitchFamily="18" charset="0"/>
              </a:defRPr>
            </a:lvl1pPr>
          </a:lstStyle>
          <a:p>
            <a:r>
              <a:rPr lang="en-US" dirty="0"/>
              <a:t>TITLE 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4090902"/>
            <a:ext cx="4609683" cy="1484783"/>
          </a:xfrm>
        </p:spPr>
        <p:txBody>
          <a:bodyPr lIns="0" rIns="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cxnSp>
        <p:nvCxnSpPr>
          <p:cNvPr id="11" name="Straight Connector 10">
            <a:extLst>
              <a:ext uri="{FF2B5EF4-FFF2-40B4-BE49-F238E27FC236}">
                <a16:creationId xmlns:a16="http://schemas.microsoft.com/office/drawing/2014/main" id="{79F22032-BAB9-744C-B14E-54350BBD1C7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52380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verview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p>
            <a:fld id="{8F9F391E-143D-F948-ADAE-29AEA3C1EBFB}" type="datetimeFigureOut">
              <a:rPr lang="en-US" smtClean="0"/>
              <a:t>9/11/2025</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2" y="339645"/>
            <a:ext cx="1021945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noProof="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6">
            <a:extLst>
              <a:ext uri="{FF2B5EF4-FFF2-40B4-BE49-F238E27FC236}">
                <a16:creationId xmlns:a16="http://schemas.microsoft.com/office/drawing/2014/main" id="{B3776AA3-9860-D247-8A43-85FD58FFFD43}"/>
              </a:ext>
            </a:extLst>
          </p:cNvPr>
          <p:cNvSpPr/>
          <p:nvPr/>
        </p:nvSpPr>
        <p:spPr>
          <a:xfrm>
            <a:off x="392622"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2" y="2366353"/>
            <a:ext cx="369944" cy="368788"/>
          </a:xfrm>
        </p:spPr>
        <p:txBody>
          <a:bodyPr anchor="ctr">
            <a:normAutofit/>
          </a:bodyPr>
          <a:lstStyle>
            <a:lvl1pPr marL="0" indent="0" algn="ctr">
              <a:buNone/>
              <a:defRPr sz="800"/>
            </a:lvl1pPr>
          </a:lstStyle>
          <a:p>
            <a:r>
              <a:rPr lang="zh-CN" altLang="en-US" noProof="0"/>
              <a:t>单击图标添加图片</a:t>
            </a:r>
            <a:endParaRPr lang="en-US" noProof="0" dirty="0"/>
          </a:p>
        </p:txBody>
      </p:sp>
      <p:sp>
        <p:nvSpPr>
          <p:cNvPr id="57" name="Rectangle: Rounded Corners 16">
            <a:extLst>
              <a:ext uri="{FF2B5EF4-FFF2-40B4-BE49-F238E27FC236}">
                <a16:creationId xmlns:a16="http://schemas.microsoft.com/office/drawing/2014/main" id="{F5244B71-4557-B64C-8C28-456C7623AE5B}"/>
              </a:ext>
            </a:extLst>
          </p:cNvPr>
          <p:cNvSpPr/>
          <p:nvPr userDrawn="1"/>
        </p:nvSpPr>
        <p:spPr>
          <a:xfrm>
            <a:off x="39262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2" y="3592038"/>
            <a:ext cx="369944" cy="368788"/>
          </a:xfrm>
        </p:spPr>
        <p:txBody>
          <a:bodyPr anchor="ctr">
            <a:normAutofit/>
          </a:bodyPr>
          <a:lstStyle>
            <a:lvl1pPr marL="0" indent="0" algn="ctr">
              <a:buNone/>
              <a:defRPr sz="800"/>
            </a:lvl1pPr>
          </a:lstStyle>
          <a:p>
            <a:r>
              <a:rPr lang="zh-CN" altLang="en-US" noProof="0"/>
              <a:t>单击图标添加图片</a:t>
            </a:r>
            <a:endParaRPr lang="en-US" noProof="0"/>
          </a:p>
        </p:txBody>
      </p:sp>
      <p:sp>
        <p:nvSpPr>
          <p:cNvPr id="61" name="Rectangle: Rounded Corners 16">
            <a:extLst>
              <a:ext uri="{FF2B5EF4-FFF2-40B4-BE49-F238E27FC236}">
                <a16:creationId xmlns:a16="http://schemas.microsoft.com/office/drawing/2014/main" id="{1A5F3004-02A9-1E43-A3E5-8ABCD5ED1A1C}"/>
              </a:ext>
            </a:extLst>
          </p:cNvPr>
          <p:cNvSpPr/>
          <p:nvPr userDrawn="1"/>
        </p:nvSpPr>
        <p:spPr>
          <a:xfrm>
            <a:off x="39262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2" y="4856634"/>
            <a:ext cx="369944" cy="368788"/>
          </a:xfrm>
        </p:spPr>
        <p:txBody>
          <a:bodyPr anchor="ctr">
            <a:normAutofit/>
          </a:bodyPr>
          <a:lstStyle>
            <a:lvl1pPr marL="0" indent="0" algn="ctr">
              <a:buNone/>
              <a:defRPr sz="800"/>
            </a:lvl1pPr>
          </a:lstStyle>
          <a:p>
            <a:r>
              <a:rPr lang="zh-CN" altLang="en-US" noProof="0"/>
              <a:t>单击图标添加图片</a:t>
            </a:r>
            <a:endParaRPr lang="en-US" noProof="0"/>
          </a:p>
        </p:txBody>
      </p:sp>
      <p:sp>
        <p:nvSpPr>
          <p:cNvPr id="98" name="Rectangle: Rounded Corners 16">
            <a:extLst>
              <a:ext uri="{FF2B5EF4-FFF2-40B4-BE49-F238E27FC236}">
                <a16:creationId xmlns:a16="http://schemas.microsoft.com/office/drawing/2014/main" id="{491E125D-06D1-A343-A3C9-CBC63A66CDC0}"/>
              </a:ext>
            </a:extLst>
          </p:cNvPr>
          <p:cNvSpPr/>
          <p:nvPr userDrawn="1"/>
        </p:nvSpPr>
        <p:spPr>
          <a:xfrm>
            <a:off x="5605550"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5683052" y="2366353"/>
            <a:ext cx="369944" cy="368788"/>
          </a:xfrm>
        </p:spPr>
        <p:txBody>
          <a:bodyPr anchor="ctr">
            <a:normAutofit/>
          </a:bodyPr>
          <a:lstStyle>
            <a:lvl1pPr marL="0" indent="0" algn="ctr">
              <a:buNone/>
              <a:defRPr sz="800"/>
            </a:lvl1pPr>
          </a:lstStyle>
          <a:p>
            <a:r>
              <a:rPr lang="zh-CN" altLang="en-US" noProof="0"/>
              <a:t>单击图标添加图片</a:t>
            </a:r>
            <a:endParaRPr lang="en-US" noProof="0"/>
          </a:p>
        </p:txBody>
      </p:sp>
      <p:sp>
        <p:nvSpPr>
          <p:cNvPr id="100" name="Rectangle: Rounded Corners 16">
            <a:extLst>
              <a:ext uri="{FF2B5EF4-FFF2-40B4-BE49-F238E27FC236}">
                <a16:creationId xmlns:a16="http://schemas.microsoft.com/office/drawing/2014/main" id="{9DDF7684-5C6D-B344-A059-87C2BDD8657A}"/>
              </a:ext>
            </a:extLst>
          </p:cNvPr>
          <p:cNvSpPr/>
          <p:nvPr userDrawn="1"/>
        </p:nvSpPr>
        <p:spPr>
          <a:xfrm>
            <a:off x="561099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5683052" y="3592038"/>
            <a:ext cx="369944" cy="368788"/>
          </a:xfrm>
        </p:spPr>
        <p:txBody>
          <a:bodyPr anchor="ctr">
            <a:normAutofit/>
          </a:bodyPr>
          <a:lstStyle>
            <a:lvl1pPr marL="0" indent="0" algn="ctr">
              <a:buNone/>
              <a:defRPr sz="800"/>
            </a:lvl1pPr>
          </a:lstStyle>
          <a:p>
            <a:r>
              <a:rPr lang="zh-CN" altLang="en-US" noProof="0"/>
              <a:t>单击图标添加图片</a:t>
            </a:r>
            <a:endParaRPr lang="en-US" noProof="0"/>
          </a:p>
        </p:txBody>
      </p:sp>
      <p:sp>
        <p:nvSpPr>
          <p:cNvPr id="102" name="Rectangle: Rounded Corners 16">
            <a:extLst>
              <a:ext uri="{FF2B5EF4-FFF2-40B4-BE49-F238E27FC236}">
                <a16:creationId xmlns:a16="http://schemas.microsoft.com/office/drawing/2014/main" id="{FE14D617-9285-9D4D-84E4-7BBD145B397E}"/>
              </a:ext>
            </a:extLst>
          </p:cNvPr>
          <p:cNvSpPr/>
          <p:nvPr userDrawn="1"/>
        </p:nvSpPr>
        <p:spPr>
          <a:xfrm>
            <a:off x="561099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5683052" y="4856634"/>
            <a:ext cx="369944" cy="368788"/>
          </a:xfrm>
        </p:spPr>
        <p:txBody>
          <a:bodyPr anchor="ctr">
            <a:normAutofit/>
          </a:bodyPr>
          <a:lstStyle>
            <a:lvl1pPr marL="0" indent="0" algn="ctr">
              <a:buNone/>
              <a:defRPr sz="800"/>
            </a:lvl1pPr>
          </a:lstStyle>
          <a:p>
            <a:r>
              <a:rPr lang="zh-CN" altLang="en-US" noProof="0"/>
              <a:t>单击图标添加图片</a:t>
            </a:r>
            <a:endParaRPr lang="en-US" noProof="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22571" y="2512451"/>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zh-CN" altLang="en-US" noProof="0"/>
              <a:t>单击此处编辑母版文本样式</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22570" y="2265592"/>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0"/>
              <a:t>单击此处编辑母版文本样式</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22571" y="3745506"/>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zh-CN" altLang="en-US" noProof="0"/>
              <a:t>单击此处编辑母版文本样式</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22570" y="3498647"/>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0"/>
              <a:t>单击此处编辑母版文本样式</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22571" y="5006270"/>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zh-CN" altLang="en-US" noProof="0"/>
              <a:t>单击此处编辑母版文本样式</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22570" y="4759411"/>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0"/>
              <a:t>单击此处编辑母版文本样式</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6500441" y="2512451"/>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zh-CN" altLang="en-US" noProof="0"/>
              <a:t>单击此处编辑母版文本样式</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6500441" y="2265592"/>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0"/>
              <a:t>单击此处编辑母版文本样式</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6500441" y="3745506"/>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zh-CN" altLang="en-US" noProof="0"/>
              <a:t>单击此处编辑母版文本样式</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6500441" y="3498647"/>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0"/>
              <a:t>单击此处编辑母版文本样式</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6500441" y="5006270"/>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zh-CN" altLang="en-US" noProof="0"/>
              <a:t>单击此处编辑母版文本样式</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6500441" y="4759411"/>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0"/>
              <a:t>单击此处编辑母版文本样式</a:t>
            </a:r>
          </a:p>
        </p:txBody>
      </p:sp>
      <p:cxnSp>
        <p:nvCxnSpPr>
          <p:cNvPr id="42" name="Straight Connector 41">
            <a:extLst>
              <a:ext uri="{FF2B5EF4-FFF2-40B4-BE49-F238E27FC236}">
                <a16:creationId xmlns:a16="http://schemas.microsoft.com/office/drawing/2014/main" id="{58A232C0-1AC5-164D-B8B6-CC8F07CF2E21}"/>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8307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verview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p>
            <a:fld id="{8F9F391E-143D-F948-ADAE-29AEA3C1EBFB}" type="datetimeFigureOut">
              <a:rPr lang="en-US" smtClean="0"/>
              <a:t>9/11/2025</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6">
            <a:extLst>
              <a:ext uri="{FF2B5EF4-FFF2-40B4-BE49-F238E27FC236}">
                <a16:creationId xmlns:a16="http://schemas.microsoft.com/office/drawing/2014/main" id="{B3776AA3-9860-D247-8A43-85FD58FFFD43}"/>
              </a:ext>
            </a:extLst>
          </p:cNvPr>
          <p:cNvSpPr/>
          <p:nvPr/>
        </p:nvSpPr>
        <p:spPr>
          <a:xfrm>
            <a:off x="392623"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428792"/>
            <a:ext cx="369944" cy="368788"/>
          </a:xfrm>
        </p:spPr>
        <p:txBody>
          <a:bodyPr anchor="ctr">
            <a:normAutofit/>
          </a:bodyPr>
          <a:lstStyle>
            <a:lvl1pPr marL="0" indent="0" algn="ctr">
              <a:buNone/>
              <a:defRPr sz="800"/>
            </a:lvl1pPr>
          </a:lstStyle>
          <a:p>
            <a:r>
              <a:rPr lang="zh-CN" altLang="en-US" noProof="0"/>
              <a:t>单击图标添加图片</a:t>
            </a:r>
            <a:endParaRPr lang="en-US" noProof="0"/>
          </a:p>
        </p:txBody>
      </p:sp>
      <p:sp>
        <p:nvSpPr>
          <p:cNvPr id="57" name="Rectangle: Rounded Corners 16">
            <a:extLst>
              <a:ext uri="{FF2B5EF4-FFF2-40B4-BE49-F238E27FC236}">
                <a16:creationId xmlns:a16="http://schemas.microsoft.com/office/drawing/2014/main" id="{F5244B71-4557-B64C-8C28-456C7623AE5B}"/>
              </a:ext>
            </a:extLst>
          </p:cNvPr>
          <p:cNvSpPr/>
          <p:nvPr userDrawn="1"/>
        </p:nvSpPr>
        <p:spPr>
          <a:xfrm>
            <a:off x="392623"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654477"/>
            <a:ext cx="369944" cy="368788"/>
          </a:xfrm>
        </p:spPr>
        <p:txBody>
          <a:bodyPr anchor="ctr">
            <a:normAutofit/>
          </a:bodyPr>
          <a:lstStyle>
            <a:lvl1pPr marL="0" indent="0" algn="ctr">
              <a:buNone/>
              <a:defRPr sz="800"/>
            </a:lvl1pPr>
          </a:lstStyle>
          <a:p>
            <a:r>
              <a:rPr lang="zh-CN" altLang="en-US" noProof="0"/>
              <a:t>单击图标添加图片</a:t>
            </a:r>
            <a:endParaRPr lang="en-US" noProof="0"/>
          </a:p>
        </p:txBody>
      </p:sp>
      <p:sp>
        <p:nvSpPr>
          <p:cNvPr id="61" name="Rectangle: Rounded Corners 16">
            <a:extLst>
              <a:ext uri="{FF2B5EF4-FFF2-40B4-BE49-F238E27FC236}">
                <a16:creationId xmlns:a16="http://schemas.microsoft.com/office/drawing/2014/main" id="{1A5F3004-02A9-1E43-A3E5-8ABCD5ED1A1C}"/>
              </a:ext>
            </a:extLst>
          </p:cNvPr>
          <p:cNvSpPr/>
          <p:nvPr userDrawn="1"/>
        </p:nvSpPr>
        <p:spPr>
          <a:xfrm>
            <a:off x="392623"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919073"/>
            <a:ext cx="369944" cy="368788"/>
          </a:xfrm>
        </p:spPr>
        <p:txBody>
          <a:bodyPr anchor="ctr">
            <a:normAutofit/>
          </a:bodyPr>
          <a:lstStyle>
            <a:lvl1pPr marL="0" indent="0" algn="ctr">
              <a:buNone/>
              <a:defRPr sz="800"/>
            </a:lvl1pPr>
          </a:lstStyle>
          <a:p>
            <a:r>
              <a:rPr lang="zh-CN" altLang="en-US" noProof="0"/>
              <a:t>单击图标添加图片</a:t>
            </a:r>
            <a:endParaRPr lang="en-US" noProof="0"/>
          </a:p>
        </p:txBody>
      </p:sp>
      <p:sp>
        <p:nvSpPr>
          <p:cNvPr id="98" name="Rectangle: Rounded Corners 16">
            <a:extLst>
              <a:ext uri="{FF2B5EF4-FFF2-40B4-BE49-F238E27FC236}">
                <a16:creationId xmlns:a16="http://schemas.microsoft.com/office/drawing/2014/main" id="{491E125D-06D1-A343-A3C9-CBC63A66CDC0}"/>
              </a:ext>
            </a:extLst>
          </p:cNvPr>
          <p:cNvSpPr/>
          <p:nvPr userDrawn="1"/>
        </p:nvSpPr>
        <p:spPr>
          <a:xfrm>
            <a:off x="6472581"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428792"/>
            <a:ext cx="369944" cy="368788"/>
          </a:xfrm>
        </p:spPr>
        <p:txBody>
          <a:bodyPr anchor="ctr">
            <a:normAutofit/>
          </a:bodyPr>
          <a:lstStyle>
            <a:lvl1pPr marL="0" indent="0" algn="ctr">
              <a:buNone/>
              <a:defRPr sz="800"/>
            </a:lvl1pPr>
          </a:lstStyle>
          <a:p>
            <a:r>
              <a:rPr lang="zh-CN" altLang="en-US" noProof="0"/>
              <a:t>单击图标添加图片</a:t>
            </a:r>
            <a:endParaRPr lang="en-US" noProof="0"/>
          </a:p>
        </p:txBody>
      </p:sp>
      <p:sp>
        <p:nvSpPr>
          <p:cNvPr id="100" name="Rectangle: Rounded Corners 16">
            <a:extLst>
              <a:ext uri="{FF2B5EF4-FFF2-40B4-BE49-F238E27FC236}">
                <a16:creationId xmlns:a16="http://schemas.microsoft.com/office/drawing/2014/main" id="{9DDF7684-5C6D-B344-A059-87C2BDD8657A}"/>
              </a:ext>
            </a:extLst>
          </p:cNvPr>
          <p:cNvSpPr/>
          <p:nvPr userDrawn="1"/>
        </p:nvSpPr>
        <p:spPr>
          <a:xfrm>
            <a:off x="6472581"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654477"/>
            <a:ext cx="369944" cy="368788"/>
          </a:xfrm>
        </p:spPr>
        <p:txBody>
          <a:bodyPr anchor="ctr">
            <a:normAutofit/>
          </a:bodyPr>
          <a:lstStyle>
            <a:lvl1pPr marL="0" indent="0" algn="ctr">
              <a:buNone/>
              <a:defRPr sz="800"/>
            </a:lvl1pPr>
          </a:lstStyle>
          <a:p>
            <a:r>
              <a:rPr lang="zh-CN" altLang="en-US" noProof="0"/>
              <a:t>单击图标添加图片</a:t>
            </a:r>
            <a:endParaRPr lang="en-US" noProof="0"/>
          </a:p>
        </p:txBody>
      </p:sp>
      <p:sp>
        <p:nvSpPr>
          <p:cNvPr id="102" name="Rectangle: Rounded Corners 16">
            <a:extLst>
              <a:ext uri="{FF2B5EF4-FFF2-40B4-BE49-F238E27FC236}">
                <a16:creationId xmlns:a16="http://schemas.microsoft.com/office/drawing/2014/main" id="{FE14D617-9285-9D4D-84E4-7BBD145B397E}"/>
              </a:ext>
            </a:extLst>
          </p:cNvPr>
          <p:cNvSpPr/>
          <p:nvPr userDrawn="1"/>
        </p:nvSpPr>
        <p:spPr>
          <a:xfrm>
            <a:off x="6472581"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919073"/>
            <a:ext cx="369944" cy="368788"/>
          </a:xfrm>
        </p:spPr>
        <p:txBody>
          <a:bodyPr anchor="ctr">
            <a:normAutofit/>
          </a:bodyPr>
          <a:lstStyle>
            <a:lvl1pPr marL="0" indent="0" algn="ctr">
              <a:buNone/>
              <a:defRPr sz="800"/>
            </a:lvl1pPr>
          </a:lstStyle>
          <a:p>
            <a:r>
              <a:rPr lang="zh-CN" altLang="en-US" noProof="0"/>
              <a:t>单击图标添加图片</a:t>
            </a:r>
            <a:endParaRPr lang="en-US" noProof="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574890"/>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zh-CN" altLang="en-US" noProof="0"/>
              <a:t>单击此处编辑母版文本样式</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13862" y="2328032"/>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0"/>
              <a:t>单击此处编辑母版文本样式</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807945"/>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zh-CN" altLang="en-US" noProof="0"/>
              <a:t>单击此处编辑母版文本样式</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13862" y="3561087"/>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0"/>
              <a:t>单击此处编辑母版文本样式</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5068709"/>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zh-CN" altLang="en-US" noProof="0"/>
              <a:t>单击此处编辑母版文本样式</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13862" y="4821851"/>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0"/>
              <a:t>单击此处编辑母版文本样式</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574890"/>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zh-CN" altLang="en-US"/>
              <a:t>单击此处编辑母版文本样式</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358764" y="2328032"/>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807945"/>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zh-CN" altLang="en-US"/>
              <a:t>单击此处编辑母版文本样式</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358764" y="3561087"/>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5068709"/>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zh-CN" altLang="en-US"/>
              <a:t>单击此处编辑母版文本样式</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358764" y="4821851"/>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Tree>
    <p:extLst>
      <p:ext uri="{BB962C8B-B14F-4D97-AF65-F5344CB8AC3E}">
        <p14:creationId xmlns:p14="http://schemas.microsoft.com/office/powerpoint/2010/main" val="28440267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verview_4">
    <p:spTree>
      <p:nvGrpSpPr>
        <p:cNvPr id="1" name=""/>
        <p:cNvGrpSpPr/>
        <p:nvPr/>
      </p:nvGrpSpPr>
      <p:grpSpPr>
        <a:xfrm>
          <a:off x="0" y="0"/>
          <a:ext cx="0" cy="0"/>
          <a:chOff x="0" y="0"/>
          <a:chExt cx="0" cy="0"/>
        </a:xfrm>
      </p:grpSpPr>
      <p:sp>
        <p:nvSpPr>
          <p:cNvPr id="40" name="Picture Placeholder 5">
            <a:extLst>
              <a:ext uri="{FF2B5EF4-FFF2-40B4-BE49-F238E27FC236}">
                <a16:creationId xmlns:a16="http://schemas.microsoft.com/office/drawing/2014/main" id="{D2B2CC15-A5D6-7646-B184-255F86FB708E}"/>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zh-CN" altLang="en-US"/>
              <a:t>单击图标添加图片</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lvl1pPr>
              <a:defRPr>
                <a:solidFill>
                  <a:schemeClr val="bg1"/>
                </a:solidFill>
              </a:defRPr>
            </a:lvl1pPr>
          </a:lstStyle>
          <a:p>
            <a:fld id="{8F9F391E-143D-F948-ADAE-29AEA3C1EBFB}" type="datetimeFigureOut">
              <a:rPr lang="en-US" smtClean="0"/>
              <a:pPr/>
              <a:t>9/11/2025</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lvl1pPr>
              <a:defRPr>
                <a:solidFill>
                  <a:schemeClr val="bg1"/>
                </a:solidFill>
              </a:defRPr>
            </a:lvl1pPr>
          </a:lstStyle>
          <a:p>
            <a:fld id="{31FEFF75-79D2-EE46-877B-299D1510E681}" type="slidenum">
              <a:rPr lang="en-US" smtClean="0"/>
              <a:pPr/>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10113030"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1730896" y="2366353"/>
            <a:ext cx="369944" cy="368788"/>
          </a:xfrm>
        </p:spPr>
        <p:txBody>
          <a:bodyPr anchor="ctr">
            <a:normAutofit/>
          </a:bodyPr>
          <a:lstStyle>
            <a:lvl1pPr marL="0" indent="0" algn="ctr">
              <a:buNone/>
              <a:defRPr sz="800">
                <a:solidFill>
                  <a:schemeClr val="bg1"/>
                </a:solidFill>
              </a:defRPr>
            </a:lvl1pPr>
          </a:lstStyle>
          <a:p>
            <a:r>
              <a:rPr lang="zh-CN" altLang="en-US"/>
              <a:t>单击图标添加图片</a:t>
            </a:r>
            <a:endParaRPr lang="en-US" dirty="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1730896" y="3592038"/>
            <a:ext cx="369944" cy="368788"/>
          </a:xfrm>
        </p:spPr>
        <p:txBody>
          <a:bodyPr anchor="ctr">
            <a:normAutofit/>
          </a:bodyPr>
          <a:lstStyle>
            <a:lvl1pPr marL="0" indent="0" algn="ctr">
              <a:buNone/>
              <a:defRPr sz="800">
                <a:solidFill>
                  <a:schemeClr val="bg1"/>
                </a:solidFill>
              </a:defRPr>
            </a:lvl1pPr>
          </a:lstStyle>
          <a:p>
            <a:r>
              <a:rPr lang="zh-CN" altLang="en-US"/>
              <a:t>单击图标添加图片</a:t>
            </a:r>
            <a:endParaRPr lang="en-US" dirty="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1730896" y="4856634"/>
            <a:ext cx="369944" cy="368788"/>
          </a:xfrm>
        </p:spPr>
        <p:txBody>
          <a:bodyPr anchor="ctr">
            <a:normAutofit/>
          </a:bodyPr>
          <a:lstStyle>
            <a:lvl1pPr marL="0" indent="0" algn="ctr">
              <a:buNone/>
              <a:defRPr sz="800">
                <a:solidFill>
                  <a:schemeClr val="bg1"/>
                </a:solidFill>
              </a:defRPr>
            </a:lvl1pPr>
          </a:lstStyle>
          <a:p>
            <a:r>
              <a:rPr lang="zh-CN" altLang="en-US"/>
              <a:t>单击图标添加图片</a:t>
            </a:r>
            <a:endParaRPr lang="en-US" dirty="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949266" y="2366353"/>
            <a:ext cx="369944" cy="368788"/>
          </a:xfrm>
        </p:spPr>
        <p:txBody>
          <a:bodyPr anchor="ctr">
            <a:normAutofit/>
          </a:bodyPr>
          <a:lstStyle>
            <a:lvl1pPr marL="0" indent="0" algn="ctr">
              <a:buNone/>
              <a:defRPr sz="800">
                <a:solidFill>
                  <a:schemeClr val="bg1"/>
                </a:solidFill>
              </a:defRPr>
            </a:lvl1pPr>
          </a:lstStyle>
          <a:p>
            <a:r>
              <a:rPr lang="zh-CN" altLang="en-US"/>
              <a:t>单击图标添加图片</a:t>
            </a:r>
            <a:endParaRPr lang="en-US" dirty="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949266" y="3592038"/>
            <a:ext cx="369944" cy="368788"/>
          </a:xfrm>
        </p:spPr>
        <p:txBody>
          <a:bodyPr anchor="ctr">
            <a:normAutofit/>
          </a:bodyPr>
          <a:lstStyle>
            <a:lvl1pPr marL="0" indent="0" algn="ctr">
              <a:buNone/>
              <a:defRPr sz="800">
                <a:solidFill>
                  <a:schemeClr val="bg1"/>
                </a:solidFill>
              </a:defRPr>
            </a:lvl1pPr>
          </a:lstStyle>
          <a:p>
            <a:r>
              <a:rPr lang="zh-CN" altLang="en-US"/>
              <a:t>单击图标添加图片</a:t>
            </a:r>
            <a:endParaRPr lang="en-US" dirty="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949266" y="4856634"/>
            <a:ext cx="369944" cy="368788"/>
          </a:xfrm>
        </p:spPr>
        <p:txBody>
          <a:bodyPr anchor="ctr">
            <a:normAutofit/>
          </a:bodyPr>
          <a:lstStyle>
            <a:lvl1pPr marL="0" indent="0" algn="ctr">
              <a:buNone/>
              <a:defRPr sz="800">
                <a:solidFill>
                  <a:schemeClr val="bg1"/>
                </a:solidFill>
              </a:defRPr>
            </a:lvl1pPr>
          </a:lstStyle>
          <a:p>
            <a:r>
              <a:rPr lang="zh-CN" altLang="en-US"/>
              <a:t>单击图标添加图片</a:t>
            </a:r>
            <a:endParaRPr lang="en-US" dirty="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2488785" y="2512451"/>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zh-CN" altLang="en-US"/>
              <a:t>单击此处编辑母版文本样式</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2488784" y="2265592"/>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2488785" y="3745506"/>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zh-CN" altLang="en-US"/>
              <a:t>单击此处编辑母版文本样式</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2488784" y="3498647"/>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2488785" y="5006270"/>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zh-CN" altLang="en-US"/>
              <a:t>单击此处编辑母版文本样式</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2488784" y="4759411"/>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766655" y="2512451"/>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zh-CN" altLang="en-US"/>
              <a:t>单击此处编辑母版文本样式</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766655" y="2265592"/>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766655" y="3745506"/>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zh-CN" altLang="en-US"/>
              <a:t>单击此处编辑母版文本样式</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766655" y="3498647"/>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766655" y="5006270"/>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zh-CN" altLang="en-US"/>
              <a:t>单击此处编辑母版文本样式</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766655" y="4759411"/>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cxnSp>
        <p:nvCxnSpPr>
          <p:cNvPr id="41" name="Straight Connector 40">
            <a:extLst>
              <a:ext uri="{FF2B5EF4-FFF2-40B4-BE49-F238E27FC236}">
                <a16:creationId xmlns:a16="http://schemas.microsoft.com/office/drawing/2014/main" id="{2D604C81-B013-4641-9B16-5E9ECBD30CBA}"/>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11681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verview_5">
    <p:spTree>
      <p:nvGrpSpPr>
        <p:cNvPr id="1" name=""/>
        <p:cNvGrpSpPr/>
        <p:nvPr/>
      </p:nvGrpSpPr>
      <p:grpSpPr>
        <a:xfrm>
          <a:off x="0" y="0"/>
          <a:ext cx="0" cy="0"/>
          <a:chOff x="0" y="0"/>
          <a:chExt cx="0" cy="0"/>
        </a:xfrm>
      </p:grpSpPr>
      <p:sp>
        <p:nvSpPr>
          <p:cNvPr id="40" name="Picture Placeholder 5">
            <a:extLst>
              <a:ext uri="{FF2B5EF4-FFF2-40B4-BE49-F238E27FC236}">
                <a16:creationId xmlns:a16="http://schemas.microsoft.com/office/drawing/2014/main" id="{C76CA39F-4826-EC4A-B911-A0B38E489269}"/>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zh-CN" altLang="en-US"/>
              <a:t>单击图标添加图片</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lvl1pPr>
              <a:defRPr>
                <a:solidFill>
                  <a:schemeClr val="bg1"/>
                </a:solidFill>
              </a:defRPr>
            </a:lvl1pPr>
          </a:lstStyle>
          <a:p>
            <a:fld id="{8F9F391E-143D-F948-ADAE-29AEA3C1EBFB}" type="datetimeFigureOut">
              <a:rPr lang="en-US" smtClean="0"/>
              <a:pPr/>
              <a:t>9/11/2025</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31FEFF75-79D2-EE46-877B-299D1510E681}" type="slidenum">
              <a:rPr lang="en-US" smtClean="0"/>
              <a:pPr/>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974810"/>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2038081"/>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215464"/>
            <a:ext cx="369944" cy="368788"/>
          </a:xfrm>
        </p:spPr>
        <p:txBody>
          <a:bodyPr anchor="ctr">
            <a:normAutofit/>
          </a:bodyPr>
          <a:lstStyle>
            <a:lvl1pPr marL="0" indent="0" algn="ctr">
              <a:buNone/>
              <a:defRPr sz="800">
                <a:solidFill>
                  <a:schemeClr val="bg1"/>
                </a:solidFill>
              </a:defRPr>
            </a:lvl1pPr>
          </a:lstStyle>
          <a:p>
            <a:r>
              <a:rPr lang="zh-CN" altLang="en-US"/>
              <a:t>单击图标添加图片</a:t>
            </a:r>
            <a:endParaRPr lang="en-US" dirty="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441149"/>
            <a:ext cx="369944" cy="368788"/>
          </a:xfrm>
        </p:spPr>
        <p:txBody>
          <a:bodyPr anchor="ctr">
            <a:normAutofit/>
          </a:bodyPr>
          <a:lstStyle>
            <a:lvl1pPr marL="0" indent="0" algn="ctr">
              <a:buNone/>
              <a:defRPr sz="800">
                <a:solidFill>
                  <a:schemeClr val="bg1"/>
                </a:solidFill>
              </a:defRPr>
            </a:lvl1pPr>
          </a:lstStyle>
          <a:p>
            <a:r>
              <a:rPr lang="zh-CN" altLang="en-US"/>
              <a:t>单击图标添加图片</a:t>
            </a:r>
            <a:endParaRPr lang="en-US" dirty="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705745"/>
            <a:ext cx="369944" cy="368788"/>
          </a:xfrm>
        </p:spPr>
        <p:txBody>
          <a:bodyPr anchor="ctr">
            <a:normAutofit/>
          </a:bodyPr>
          <a:lstStyle>
            <a:lvl1pPr marL="0" indent="0" algn="ctr">
              <a:buNone/>
              <a:defRPr sz="800">
                <a:solidFill>
                  <a:schemeClr val="bg1"/>
                </a:solidFill>
              </a:defRPr>
            </a:lvl1pPr>
          </a:lstStyle>
          <a:p>
            <a:r>
              <a:rPr lang="zh-CN" altLang="en-US"/>
              <a:t>单击图标添加图片</a:t>
            </a:r>
            <a:endParaRPr lang="en-US" dirty="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215464"/>
            <a:ext cx="369944" cy="368788"/>
          </a:xfrm>
        </p:spPr>
        <p:txBody>
          <a:bodyPr anchor="ctr">
            <a:normAutofit/>
          </a:bodyPr>
          <a:lstStyle>
            <a:lvl1pPr marL="0" indent="0" algn="ctr">
              <a:buNone/>
              <a:defRPr sz="800">
                <a:solidFill>
                  <a:schemeClr val="bg1"/>
                </a:solidFill>
              </a:defRPr>
            </a:lvl1pPr>
          </a:lstStyle>
          <a:p>
            <a:r>
              <a:rPr lang="zh-CN" altLang="en-US"/>
              <a:t>单击图标添加图片</a:t>
            </a:r>
            <a:endParaRPr lang="en-US" dirty="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441149"/>
            <a:ext cx="369944" cy="368788"/>
          </a:xfrm>
        </p:spPr>
        <p:txBody>
          <a:bodyPr anchor="ctr">
            <a:normAutofit/>
          </a:bodyPr>
          <a:lstStyle>
            <a:lvl1pPr marL="0" indent="0" algn="ctr">
              <a:buNone/>
              <a:defRPr sz="800">
                <a:solidFill>
                  <a:schemeClr val="bg1"/>
                </a:solidFill>
              </a:defRPr>
            </a:lvl1pPr>
          </a:lstStyle>
          <a:p>
            <a:r>
              <a:rPr lang="zh-CN" altLang="en-US"/>
              <a:t>单击图标添加图片</a:t>
            </a:r>
            <a:endParaRPr lang="en-US" dirty="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705745"/>
            <a:ext cx="369944" cy="368788"/>
          </a:xfrm>
        </p:spPr>
        <p:txBody>
          <a:bodyPr anchor="ctr">
            <a:normAutofit/>
          </a:bodyPr>
          <a:lstStyle>
            <a:lvl1pPr marL="0" indent="0" algn="ctr">
              <a:buNone/>
              <a:defRPr sz="800">
                <a:solidFill>
                  <a:schemeClr val="bg1"/>
                </a:solidFill>
              </a:defRPr>
            </a:lvl1pPr>
          </a:lstStyle>
          <a:p>
            <a:r>
              <a:rPr lang="zh-CN" altLang="en-US"/>
              <a:t>单击图标添加图片</a:t>
            </a:r>
            <a:endParaRPr lang="en-US" dirty="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361562"/>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zh-CN" altLang="en-US"/>
              <a:t>单击此处编辑母版文本样式</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13862" y="2114704"/>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594617"/>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zh-CN" altLang="en-US"/>
              <a:t>单击此处编辑母版文本样式</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13862" y="3347759"/>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4855381"/>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zh-CN" altLang="en-US"/>
              <a:t>单击此处编辑母版文本样式</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13862" y="4608523"/>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361562"/>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zh-CN" altLang="en-US"/>
              <a:t>单击此处编辑母版文本样式</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358764" y="2114704"/>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594617"/>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zh-CN" altLang="en-US"/>
              <a:t>单击此处编辑母版文本样式</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358764" y="3347759"/>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4855381"/>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zh-CN" altLang="en-US"/>
              <a:t>单击此处编辑母版文本样式</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358764" y="4608523"/>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cxnSp>
        <p:nvCxnSpPr>
          <p:cNvPr id="79" name="Straight Connector 78">
            <a:extLst>
              <a:ext uri="{FF2B5EF4-FFF2-40B4-BE49-F238E27FC236}">
                <a16:creationId xmlns:a16="http://schemas.microsoft.com/office/drawing/2014/main" id="{6AF7CBB0-F32C-B84C-AEEA-FA0944BBB865}"/>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585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Title_5">
    <p:bg>
      <p:bgPr>
        <a:solidFill>
          <a:schemeClr val="tx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0"/>
            <a:ext cx="1219200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zh-CN" altLang="en-US"/>
              <a:t>单击图标添加图片</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zh-CN" altLang="en-US"/>
              <a:t>单击此处编辑母版标题样式</a:t>
            </a:r>
            <a:endParaRPr lang="en-US" dirty="0"/>
          </a:p>
        </p:txBody>
      </p:sp>
      <p:cxnSp>
        <p:nvCxnSpPr>
          <p:cNvPr id="7" name="Straight Connector 6">
            <a:extLst>
              <a:ext uri="{FF2B5EF4-FFF2-40B4-BE49-F238E27FC236}">
                <a16:creationId xmlns:a16="http://schemas.microsoft.com/office/drawing/2014/main" id="{DB4FF4E3-951F-F040-800F-0DDAC2CCC507}"/>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422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9/11/2025</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1521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0115221"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A21F7CE-A4E6-574A-B490-8FC432772886}"/>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2512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9/11/2025</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057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_4">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91DF7114-976E-3345-A7C4-77F951EA42C4}"/>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zh-CN" altLang="en-US"/>
              <a:t>单击图标添加图片</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9/11/2025</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27322" y="1507066"/>
            <a:ext cx="10134371"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8067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_5">
    <p:spTree>
      <p:nvGrpSpPr>
        <p:cNvPr id="1" name=""/>
        <p:cNvGrpSpPr/>
        <p:nvPr/>
      </p:nvGrpSpPr>
      <p:grpSpPr>
        <a:xfrm>
          <a:off x="0" y="0"/>
          <a:ext cx="0" cy="0"/>
          <a:chOff x="0" y="0"/>
          <a:chExt cx="0" cy="0"/>
        </a:xfrm>
      </p:grpSpPr>
      <p:sp>
        <p:nvSpPr>
          <p:cNvPr id="10" name="Picture Placeholder 5">
            <a:extLst>
              <a:ext uri="{FF2B5EF4-FFF2-40B4-BE49-F238E27FC236}">
                <a16:creationId xmlns:a16="http://schemas.microsoft.com/office/drawing/2014/main" id="{CCA2E80D-B045-2346-9C1F-70BFBD4AF7BA}"/>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zh-CN" altLang="en-US"/>
              <a:t>单击图标添加图片</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9/11/2025</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40B4699-8C04-D74B-BFAF-27221E81DEBB}"/>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3870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1215342"/>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zh-CN" altLang="en-US"/>
              <a:t>单击图标添加图片</a:t>
            </a:r>
            <a:endParaRPr lang="en-US" dirty="0"/>
          </a:p>
        </p:txBody>
      </p:sp>
      <p:sp>
        <p:nvSpPr>
          <p:cNvPr id="10" name="Text Placeholder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5286196"/>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11" name="Title 1">
            <a:extLst>
              <a:ext uri="{FF2B5EF4-FFF2-40B4-BE49-F238E27FC236}">
                <a16:creationId xmlns:a16="http://schemas.microsoft.com/office/drawing/2014/main" id="{B45521CA-473D-274E-A252-50E49A3EFD16}"/>
              </a:ext>
            </a:extLst>
          </p:cNvPr>
          <p:cNvSpPr>
            <a:spLocks noGrp="1"/>
          </p:cNvSpPr>
          <p:nvPr>
            <p:ph type="ctrTitle"/>
          </p:nvPr>
        </p:nvSpPr>
        <p:spPr>
          <a:xfrm>
            <a:off x="6487905" y="2715790"/>
            <a:ext cx="4179376" cy="2387600"/>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zh-CN" altLang="en-US"/>
              <a:t>单击此处编辑母版标题样式</a:t>
            </a:r>
            <a:endParaRPr lang="en-US" dirty="0"/>
          </a:p>
        </p:txBody>
      </p:sp>
      <p:cxnSp>
        <p:nvCxnSpPr>
          <p:cNvPr id="12" name="Straight Connector 11">
            <a:extLst>
              <a:ext uri="{FF2B5EF4-FFF2-40B4-BE49-F238E27FC236}">
                <a16:creationId xmlns:a16="http://schemas.microsoft.com/office/drawing/2014/main" id="{E71328B3-338C-BB43-A9F5-AACCE2E54E86}"/>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69531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902FA6-24E0-3C4A-8B7A-F529DB1228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a:p>
        </p:txBody>
      </p:sp>
      <p:sp>
        <p:nvSpPr>
          <p:cNvPr id="3" name="Text Placeholder 2">
            <a:extLst>
              <a:ext uri="{FF2B5EF4-FFF2-40B4-BE49-F238E27FC236}">
                <a16:creationId xmlns:a16="http://schemas.microsoft.com/office/drawing/2014/main" id="{41845A71-C369-2A42-A14F-2BD1985F75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Date Placeholder 3">
            <a:extLst>
              <a:ext uri="{FF2B5EF4-FFF2-40B4-BE49-F238E27FC236}">
                <a16:creationId xmlns:a16="http://schemas.microsoft.com/office/drawing/2014/main" id="{30870798-FB93-8742-9A92-FA7A241AFA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356824-A55C-4F44-B9CB-109B027241D7}" type="datetimeFigureOut">
              <a:rPr lang="en-US" smtClean="0"/>
              <a:t>9/11/2025</a:t>
            </a:fld>
            <a:endParaRPr lang="en-US" dirty="0"/>
          </a:p>
        </p:txBody>
      </p:sp>
      <p:sp>
        <p:nvSpPr>
          <p:cNvPr id="5" name="Footer Placeholder 4">
            <a:extLst>
              <a:ext uri="{FF2B5EF4-FFF2-40B4-BE49-F238E27FC236}">
                <a16:creationId xmlns:a16="http://schemas.microsoft.com/office/drawing/2014/main" id="{7642A715-D537-DD4B-8BE6-1E573155F1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FA9E735-B191-784C-98F7-65384DACA4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C6627B-E4D5-2947-8E88-B84039729B99}" type="slidenum">
              <a:rPr lang="en-US" smtClean="0"/>
              <a:t>‹#›</a:t>
            </a:fld>
            <a:endParaRPr lang="en-US" dirty="0"/>
          </a:p>
        </p:txBody>
      </p:sp>
    </p:spTree>
    <p:extLst>
      <p:ext uri="{BB962C8B-B14F-4D97-AF65-F5344CB8AC3E}">
        <p14:creationId xmlns:p14="http://schemas.microsoft.com/office/powerpoint/2010/main" val="2234582933"/>
      </p:ext>
    </p:extLst>
  </p:cSld>
  <p:clrMap bg1="lt1" tx1="dk1" bg2="lt2" tx2="dk2" accent1="accent1" accent2="accent2" accent3="accent3" accent4="accent4" accent5="accent5" accent6="accent6" hlink="hlink" folHlink="folHlink"/>
  <p:sldLayoutIdLst>
    <p:sldLayoutId id="2147483669" r:id="rId1"/>
    <p:sldLayoutId id="2147483673" r:id="rId2"/>
    <p:sldLayoutId id="2147483670" r:id="rId3"/>
    <p:sldLayoutId id="2147483674" r:id="rId4"/>
    <p:sldLayoutId id="2147483676" r:id="rId5"/>
    <p:sldLayoutId id="2147483675" r:id="rId6"/>
    <p:sldLayoutId id="2147483677" r:id="rId7"/>
    <p:sldLayoutId id="2147483678" r:id="rId8"/>
    <p:sldLayoutId id="2147483679" r:id="rId9"/>
    <p:sldLayoutId id="2147483681" r:id="rId10"/>
    <p:sldLayoutId id="2147483682" r:id="rId11"/>
    <p:sldLayoutId id="2147483686" r:id="rId12"/>
    <p:sldLayoutId id="2147483683" r:id="rId13"/>
    <p:sldLayoutId id="2147483685" r:id="rId14"/>
    <p:sldLayoutId id="2147483684" r:id="rId15"/>
    <p:sldLayoutId id="2147483680" r:id="rId16"/>
    <p:sldLayoutId id="2147483691" r:id="rId17"/>
    <p:sldLayoutId id="2147483692" r:id="rId18"/>
    <p:sldLayoutId id="2147483693" r:id="rId19"/>
    <p:sldLayoutId id="2147483694" r:id="rId20"/>
    <p:sldLayoutId id="2147483688" r:id="rId21"/>
    <p:sldLayoutId id="2147483687" r:id="rId22"/>
    <p:sldLayoutId id="2147483689" r:id="rId23"/>
    <p:sldLayoutId id="2147483690" r:id="rId24"/>
    <p:sldLayoutId id="2147483695" r:id="rId25"/>
    <p:sldLayoutId id="2147483696" r:id="rId26"/>
    <p:sldLayoutId id="2147483697" r:id="rId27"/>
    <p:sldLayoutId id="2147483698" r:id="rId28"/>
    <p:sldLayoutId id="2147483703" r:id="rId29"/>
    <p:sldLayoutId id="2147483704" r:id="rId30"/>
    <p:sldLayoutId id="2147483705" r:id="rId31"/>
    <p:sldLayoutId id="2147483706" r:id="rId32"/>
    <p:sldLayoutId id="2147483700" r:id="rId33"/>
    <p:sldLayoutId id="2147483699" r:id="rId34"/>
    <p:sldLayoutId id="2147483701" r:id="rId35"/>
    <p:sldLayoutId id="214748370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Layout" Target="../slideLayouts/slideLayout1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Layout" Target="../slideLayouts/slideLayout27.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11.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48362CB-F41D-164B-BAC7-F91A6E68A2AC}"/>
              </a:ext>
            </a:extLst>
          </p:cNvPr>
          <p:cNvSpPr>
            <a:spLocks noGrp="1"/>
          </p:cNvSpPr>
          <p:nvPr>
            <p:ph type="body" idx="13"/>
          </p:nvPr>
        </p:nvSpPr>
        <p:spPr>
          <a:xfrm>
            <a:off x="1524000" y="5286196"/>
            <a:ext cx="4179375" cy="356462"/>
          </a:xfrm>
        </p:spPr>
        <p:txBody>
          <a:bodyPr/>
          <a:lstStyle/>
          <a:p>
            <a:r>
              <a:rPr lang="en-US"/>
              <a:t>SUBTITLE HERE</a:t>
            </a:r>
            <a:endParaRPr lang="id-ID" dirty="0"/>
          </a:p>
        </p:txBody>
      </p:sp>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1524000" y="2715790"/>
            <a:ext cx="4179376" cy="2387600"/>
          </a:xfrm>
        </p:spPr>
        <p:txBody>
          <a:bodyPr/>
          <a:lstStyle/>
          <a:p>
            <a:r>
              <a:rPr lang="en-US"/>
              <a:t>Your Title goes Here</a:t>
            </a:r>
            <a:endParaRPr lang="en-US" dirty="0"/>
          </a:p>
        </p:txBody>
      </p:sp>
      <p:pic>
        <p:nvPicPr>
          <p:cNvPr id="16" name="图片占位符 15">
            <a:extLst>
              <a:ext uri="{FF2B5EF4-FFF2-40B4-BE49-F238E27FC236}">
                <a16:creationId xmlns:a16="http://schemas.microsoft.com/office/drawing/2014/main" id="{68603437-F580-EA51-4A7B-3A7244E76DD8}"/>
              </a:ext>
            </a:extLst>
          </p:cNvPr>
          <p:cNvPicPr>
            <a:picLocks noGrp="1" noChangeAspect="1"/>
          </p:cNvPicPr>
          <p:nvPr>
            <p:ph type="pic" sz="quarter" idx="10"/>
          </p:nvPr>
        </p:nvPicPr>
        <p:blipFill>
          <a:blip r:embed="rId2">
            <a:alphaModFix amt="35000"/>
          </a:blip>
          <a:srcRect l="8308" r="8308"/>
          <a:stretch>
            <a:fillRect/>
          </a:stretch>
        </p:blipFill>
        <p:spPr/>
      </p:pic>
      <p:sp>
        <p:nvSpPr>
          <p:cNvPr id="17" name="Title 4">
            <a:extLst>
              <a:ext uri="{FF2B5EF4-FFF2-40B4-BE49-F238E27FC236}">
                <a16:creationId xmlns:a16="http://schemas.microsoft.com/office/drawing/2014/main" id="{632AAB65-3DCA-D972-6D79-D5CC027FC663}"/>
              </a:ext>
            </a:extLst>
          </p:cNvPr>
          <p:cNvSpPr txBox="1">
            <a:spLocks/>
          </p:cNvSpPr>
          <p:nvPr/>
        </p:nvSpPr>
        <p:spPr>
          <a:xfrm>
            <a:off x="1676400" y="2868190"/>
            <a:ext cx="5021126" cy="2387600"/>
          </a:xfrm>
          <a:prstGeom prst="rect">
            <a:avLst/>
          </a:prstGeom>
        </p:spPr>
        <p:txBody>
          <a:bodyPr vert="horz" lIns="0" tIns="45720" rIns="0" bIns="45720" rtlCol="0" anchor="b">
            <a:normAutofit/>
          </a:bodyPr>
          <a:lstStyle>
            <a:lvl1pPr algn="l" defTabSz="914400" rtl="0" eaLnBrk="1" latinLnBrk="0" hangingPunct="1">
              <a:lnSpc>
                <a:spcPct val="90000"/>
              </a:lnSpc>
              <a:spcBef>
                <a:spcPct val="0"/>
              </a:spcBef>
              <a:buNone/>
              <a:defRPr sz="4800" b="0" i="0" kern="1200" cap="all" baseline="0">
                <a:solidFill>
                  <a:schemeClr val="bg1"/>
                </a:solidFill>
                <a:latin typeface="Sagona ExtraLight" panose="02020303050505020204" pitchFamily="18" charset="0"/>
                <a:ea typeface="+mj-ea"/>
                <a:cs typeface="+mj-cs"/>
              </a:defRPr>
            </a:lvl1pPr>
          </a:lstStyle>
          <a:p>
            <a:r>
              <a:rPr lang="zh-CN" altLang="en-US"/>
              <a:t>月宫一梦</a:t>
            </a:r>
            <a:endParaRPr lang="en-US" altLang="zh-CN"/>
          </a:p>
          <a:p>
            <a:r>
              <a:rPr lang="en-US" altLang="zh-CN" sz="3200">
                <a:latin typeface="Noto Serif SC SemiBold" panose="02020200000000000000" pitchFamily="18" charset="-122"/>
                <a:ea typeface="Noto Serif SC SemiBold" panose="02020200000000000000" pitchFamily="18" charset="-122"/>
              </a:rPr>
              <a:t>Dream of the moon palace</a:t>
            </a:r>
            <a:endParaRPr lang="en-US" dirty="0">
              <a:latin typeface="Noto Serif SC SemiBold" panose="02020200000000000000" pitchFamily="18" charset="-122"/>
              <a:ea typeface="Noto Serif SC SemiBold" panose="02020200000000000000" pitchFamily="18" charset="-122"/>
            </a:endParaRPr>
          </a:p>
        </p:txBody>
      </p:sp>
    </p:spTree>
    <p:extLst>
      <p:ext uri="{BB962C8B-B14F-4D97-AF65-F5344CB8AC3E}">
        <p14:creationId xmlns:p14="http://schemas.microsoft.com/office/powerpoint/2010/main" val="4285847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73B0F-B826-58AA-EF3D-C8595A440DF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2A23CF62-286C-C20D-30CC-CB7052B372C4}"/>
              </a:ext>
            </a:extLst>
          </p:cNvPr>
          <p:cNvSpPr>
            <a:spLocks noGrp="1"/>
          </p:cNvSpPr>
          <p:nvPr>
            <p:ph type="body" idx="13"/>
          </p:nvPr>
        </p:nvSpPr>
        <p:spPr>
          <a:xfrm>
            <a:off x="1524000" y="5286196"/>
            <a:ext cx="4179375" cy="356462"/>
          </a:xfrm>
        </p:spPr>
        <p:txBody>
          <a:bodyPr/>
          <a:lstStyle/>
          <a:p>
            <a:r>
              <a:rPr lang="en-US"/>
              <a:t>SUBTITLE HERE</a:t>
            </a:r>
            <a:endParaRPr lang="id-ID" dirty="0"/>
          </a:p>
        </p:txBody>
      </p:sp>
      <p:sp>
        <p:nvSpPr>
          <p:cNvPr id="5" name="Title 4">
            <a:extLst>
              <a:ext uri="{FF2B5EF4-FFF2-40B4-BE49-F238E27FC236}">
                <a16:creationId xmlns:a16="http://schemas.microsoft.com/office/drawing/2014/main" id="{21780994-FFBB-6522-EBE6-D433E06CD77C}"/>
              </a:ext>
            </a:extLst>
          </p:cNvPr>
          <p:cNvSpPr>
            <a:spLocks noGrp="1"/>
          </p:cNvSpPr>
          <p:nvPr>
            <p:ph type="ctrTitle"/>
          </p:nvPr>
        </p:nvSpPr>
        <p:spPr>
          <a:xfrm>
            <a:off x="1524000" y="2715790"/>
            <a:ext cx="4179376" cy="2387600"/>
          </a:xfrm>
        </p:spPr>
        <p:txBody>
          <a:bodyPr/>
          <a:lstStyle/>
          <a:p>
            <a:r>
              <a:rPr lang="en-US"/>
              <a:t>Your Title goes Here</a:t>
            </a:r>
            <a:endParaRPr lang="en-US" dirty="0"/>
          </a:p>
        </p:txBody>
      </p:sp>
      <p:pic>
        <p:nvPicPr>
          <p:cNvPr id="16" name="图片占位符 15">
            <a:extLst>
              <a:ext uri="{FF2B5EF4-FFF2-40B4-BE49-F238E27FC236}">
                <a16:creationId xmlns:a16="http://schemas.microsoft.com/office/drawing/2014/main" id="{A5273C5A-FF3E-9872-B374-5BCA3D7F8549}"/>
              </a:ext>
            </a:extLst>
          </p:cNvPr>
          <p:cNvPicPr>
            <a:picLocks noGrp="1" noChangeAspect="1"/>
          </p:cNvPicPr>
          <p:nvPr>
            <p:ph type="pic" sz="quarter" idx="10"/>
          </p:nvPr>
        </p:nvPicPr>
        <p:blipFill>
          <a:blip r:embed="rId2">
            <a:alphaModFix amt="35000"/>
          </a:blip>
          <a:srcRect l="8308" r="8308"/>
          <a:stretch>
            <a:fillRect/>
          </a:stretch>
        </p:blipFill>
        <p:spPr/>
      </p:pic>
      <p:sp>
        <p:nvSpPr>
          <p:cNvPr id="17" name="Title 4">
            <a:extLst>
              <a:ext uri="{FF2B5EF4-FFF2-40B4-BE49-F238E27FC236}">
                <a16:creationId xmlns:a16="http://schemas.microsoft.com/office/drawing/2014/main" id="{DDEEA642-16C9-D916-61E2-879F4119CBAE}"/>
              </a:ext>
            </a:extLst>
          </p:cNvPr>
          <p:cNvSpPr txBox="1">
            <a:spLocks/>
          </p:cNvSpPr>
          <p:nvPr/>
        </p:nvSpPr>
        <p:spPr>
          <a:xfrm>
            <a:off x="1718789" y="3387701"/>
            <a:ext cx="5608521" cy="2387600"/>
          </a:xfrm>
          <a:prstGeom prst="rect">
            <a:avLst/>
          </a:prstGeom>
        </p:spPr>
        <p:txBody>
          <a:bodyPr vert="horz" lIns="0" tIns="45720" rIns="0" bIns="45720" rtlCol="0" anchor="b">
            <a:normAutofit/>
          </a:bodyPr>
          <a:lstStyle>
            <a:lvl1pPr algn="l" defTabSz="914400" rtl="0" eaLnBrk="1" latinLnBrk="0" hangingPunct="1">
              <a:lnSpc>
                <a:spcPct val="90000"/>
              </a:lnSpc>
              <a:spcBef>
                <a:spcPct val="0"/>
              </a:spcBef>
              <a:buNone/>
              <a:defRPr sz="4800" b="0" i="0" kern="1200" cap="all" baseline="0">
                <a:solidFill>
                  <a:schemeClr val="bg1"/>
                </a:solidFill>
                <a:latin typeface="Sagona ExtraLight" panose="02020303050505020204" pitchFamily="18" charset="0"/>
                <a:ea typeface="+mj-ea"/>
                <a:cs typeface="+mj-cs"/>
              </a:defRPr>
            </a:lvl1pPr>
          </a:lstStyle>
          <a:p>
            <a:r>
              <a:rPr lang="zh-CN" altLang="en-US"/>
              <a:t>感谢观看！</a:t>
            </a:r>
            <a:endParaRPr lang="en-US" altLang="zh-CN"/>
          </a:p>
          <a:p>
            <a:r>
              <a:rPr lang="en-US" altLang="zh-CN" sz="3200">
                <a:latin typeface="Noto Serif SC SemiBold" panose="02020200000000000000" pitchFamily="18" charset="-122"/>
                <a:ea typeface="Noto Serif SC SemiBold" panose="02020200000000000000" pitchFamily="18" charset="-122"/>
              </a:rPr>
              <a:t>Thanks for watching</a:t>
            </a:r>
            <a:endParaRPr lang="en-US" sz="3200" dirty="0">
              <a:latin typeface="Noto Serif SC SemiBold" panose="02020200000000000000" pitchFamily="18" charset="-122"/>
              <a:ea typeface="Noto Serif SC SemiBold" panose="02020200000000000000" pitchFamily="18" charset="-122"/>
            </a:endParaRPr>
          </a:p>
        </p:txBody>
      </p:sp>
    </p:spTree>
    <p:extLst>
      <p:ext uri="{BB962C8B-B14F-4D97-AF65-F5344CB8AC3E}">
        <p14:creationId xmlns:p14="http://schemas.microsoft.com/office/powerpoint/2010/main" val="1391784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4C807-0A3A-4A0F-7E57-A50F9905BAC3}"/>
            </a:ext>
          </a:extLst>
        </p:cNvPr>
        <p:cNvGrpSpPr/>
        <p:nvPr/>
      </p:nvGrpSpPr>
      <p:grpSpPr>
        <a:xfrm>
          <a:off x="0" y="0"/>
          <a:ext cx="0" cy="0"/>
          <a:chOff x="0" y="0"/>
          <a:chExt cx="0" cy="0"/>
        </a:xfrm>
      </p:grpSpPr>
      <p:pic>
        <p:nvPicPr>
          <p:cNvPr id="7" name="图片占位符 6">
            <a:extLst>
              <a:ext uri="{FF2B5EF4-FFF2-40B4-BE49-F238E27FC236}">
                <a16:creationId xmlns:a16="http://schemas.microsoft.com/office/drawing/2014/main" id="{1A7F15C1-0097-58F2-3B92-8D3D84D12C49}"/>
              </a:ext>
            </a:extLst>
          </p:cNvPr>
          <p:cNvPicPr>
            <a:picLocks noGrp="1" noChangeAspect="1"/>
          </p:cNvPicPr>
          <p:nvPr>
            <p:ph type="pic" sz="quarter" idx="10"/>
          </p:nvPr>
        </p:nvPicPr>
        <p:blipFill>
          <a:blip r:embed="rId2">
            <a:alphaModFix amt="20000"/>
          </a:blip>
          <a:srcRect l="4609" r="4609"/>
          <a:stretch>
            <a:fillRect/>
          </a:stretch>
        </p:blipFill>
        <p:spPr/>
      </p:pic>
      <p:sp>
        <p:nvSpPr>
          <p:cNvPr id="6" name="Text Placeholder 5">
            <a:extLst>
              <a:ext uri="{FF2B5EF4-FFF2-40B4-BE49-F238E27FC236}">
                <a16:creationId xmlns:a16="http://schemas.microsoft.com/office/drawing/2014/main" id="{95EEEC56-1A56-1FC6-0FA3-8818893B29A0}"/>
              </a:ext>
            </a:extLst>
          </p:cNvPr>
          <p:cNvSpPr>
            <a:spLocks noGrp="1"/>
          </p:cNvSpPr>
          <p:nvPr>
            <p:ph type="body" idx="13"/>
          </p:nvPr>
        </p:nvSpPr>
        <p:spPr>
          <a:xfrm>
            <a:off x="4023087" y="879469"/>
            <a:ext cx="4179375" cy="356462"/>
          </a:xfrm>
        </p:spPr>
        <p:txBody>
          <a:bodyPr/>
          <a:lstStyle/>
          <a:p>
            <a:r>
              <a:rPr lang="en-US">
                <a:solidFill>
                  <a:schemeClr val="bg1"/>
                </a:solidFill>
              </a:rPr>
              <a:t>Content conception</a:t>
            </a:r>
            <a:endParaRPr lang="id-ID" dirty="0">
              <a:solidFill>
                <a:schemeClr val="bg1"/>
              </a:solidFill>
            </a:endParaRPr>
          </a:p>
        </p:txBody>
      </p:sp>
      <p:sp>
        <p:nvSpPr>
          <p:cNvPr id="5" name="Title 4">
            <a:extLst>
              <a:ext uri="{FF2B5EF4-FFF2-40B4-BE49-F238E27FC236}">
                <a16:creationId xmlns:a16="http://schemas.microsoft.com/office/drawing/2014/main" id="{F26E5D81-BAD1-8373-6F80-8458A1B5A3BF}"/>
              </a:ext>
            </a:extLst>
          </p:cNvPr>
          <p:cNvSpPr>
            <a:spLocks noGrp="1"/>
          </p:cNvSpPr>
          <p:nvPr>
            <p:ph type="ctrTitle"/>
          </p:nvPr>
        </p:nvSpPr>
        <p:spPr>
          <a:xfrm>
            <a:off x="1467633" y="463462"/>
            <a:ext cx="2521907" cy="832015"/>
          </a:xfrm>
        </p:spPr>
        <p:txBody>
          <a:bodyPr/>
          <a:lstStyle/>
          <a:p>
            <a:r>
              <a:rPr lang="zh-CN" altLang="en-US"/>
              <a:t>内容构想</a:t>
            </a:r>
            <a:endParaRPr lang="en-US" dirty="0">
              <a:solidFill>
                <a:schemeClr val="bg1"/>
              </a:solidFill>
            </a:endParaRPr>
          </a:p>
        </p:txBody>
      </p:sp>
      <p:sp>
        <p:nvSpPr>
          <p:cNvPr id="8" name="文本框 7">
            <a:extLst>
              <a:ext uri="{FF2B5EF4-FFF2-40B4-BE49-F238E27FC236}">
                <a16:creationId xmlns:a16="http://schemas.microsoft.com/office/drawing/2014/main" id="{1DAD6FCA-455C-AC15-81AD-766130D2A420}"/>
              </a:ext>
            </a:extLst>
          </p:cNvPr>
          <p:cNvSpPr txBox="1"/>
          <p:nvPr/>
        </p:nvSpPr>
        <p:spPr>
          <a:xfrm>
            <a:off x="5520534" y="2717976"/>
            <a:ext cx="6187857" cy="3139321"/>
          </a:xfrm>
          <a:prstGeom prst="rect">
            <a:avLst/>
          </a:prstGeom>
          <a:noFill/>
        </p:spPr>
        <p:txBody>
          <a:bodyPr wrap="square" rtlCol="0">
            <a:spAutoFit/>
          </a:bodyPr>
          <a:lstStyle/>
          <a:p>
            <a:r>
              <a:rPr lang="zh-CN" altLang="en-US">
                <a:solidFill>
                  <a:schemeClr val="bg1"/>
                </a:solidFill>
              </a:rPr>
              <a:t>本作品使用</a:t>
            </a:r>
            <a:r>
              <a:rPr lang="en-US" altLang="zh-CN">
                <a:solidFill>
                  <a:schemeClr val="bg1"/>
                </a:solidFill>
              </a:rPr>
              <a:t>AIGC</a:t>
            </a:r>
            <a:r>
              <a:rPr lang="zh-CN" altLang="en-US">
                <a:solidFill>
                  <a:schemeClr val="bg1"/>
                </a:solidFill>
              </a:rPr>
              <a:t>工具辅助创作，讲述了一个关于“玉兔捣药”的遐想。故事从一个傍晚开始，失眠的小女孩望着的月亮数羊，突然穿越到神话中的广寒宫</a:t>
            </a:r>
            <a:r>
              <a:rPr lang="en-US" altLang="zh-CN">
                <a:solidFill>
                  <a:schemeClr val="bg1"/>
                </a:solidFill>
              </a:rPr>
              <a:t>——</a:t>
            </a:r>
            <a:r>
              <a:rPr lang="zh-CN" altLang="en-US">
                <a:solidFill>
                  <a:schemeClr val="bg1"/>
                </a:solidFill>
              </a:rPr>
              <a:t>这里已变成高科技</a:t>
            </a:r>
            <a:r>
              <a:rPr lang="en-US" altLang="zh-CN">
                <a:solidFill>
                  <a:schemeClr val="bg1"/>
                </a:solidFill>
              </a:rPr>
              <a:t>"</a:t>
            </a:r>
            <a:r>
              <a:rPr lang="zh-CN" altLang="en-US">
                <a:solidFill>
                  <a:schemeClr val="bg1"/>
                </a:solidFill>
              </a:rPr>
              <a:t>月球制药基地</a:t>
            </a:r>
            <a:r>
              <a:rPr lang="en-US" altLang="zh-CN">
                <a:solidFill>
                  <a:schemeClr val="bg1"/>
                </a:solidFill>
              </a:rPr>
              <a:t>"</a:t>
            </a:r>
            <a:r>
              <a:rPr lang="zh-CN" altLang="en-US">
                <a:solidFill>
                  <a:schemeClr val="bg1"/>
                </a:solidFill>
              </a:rPr>
              <a:t>。环形山化作整齐的药圃，机械玉兔们挥舞着机械臂精准采收草药。首席药师兔带她参观：激光切割的太空当归在无菌车间悬浮，月尘提纯的茯苓在离心机里旋转。古老的</a:t>
            </a:r>
            <a:r>
              <a:rPr lang="en-US" altLang="zh-CN">
                <a:solidFill>
                  <a:schemeClr val="bg1"/>
                </a:solidFill>
              </a:rPr>
              <a:t>"</a:t>
            </a:r>
            <a:r>
              <a:rPr lang="zh-CN" altLang="en-US">
                <a:solidFill>
                  <a:schemeClr val="bg1"/>
                </a:solidFill>
              </a:rPr>
              <a:t>玉兔捣药</a:t>
            </a:r>
            <a:r>
              <a:rPr lang="en-US" altLang="zh-CN">
                <a:solidFill>
                  <a:schemeClr val="bg1"/>
                </a:solidFill>
              </a:rPr>
              <a:t>"</a:t>
            </a:r>
            <a:r>
              <a:rPr lang="zh-CN" altLang="en-US">
                <a:solidFill>
                  <a:schemeClr val="bg1"/>
                </a:solidFill>
              </a:rPr>
              <a:t>传说正以纳米技术重现，每味药材都标注着星际坐标和基因序列。当机械兔递来用月球土壤培育的镇静草药时，小女孩忽然明白</a:t>
            </a:r>
            <a:r>
              <a:rPr lang="en-US" altLang="zh-CN">
                <a:solidFill>
                  <a:schemeClr val="bg1"/>
                </a:solidFill>
              </a:rPr>
              <a:t>——</a:t>
            </a:r>
            <a:r>
              <a:rPr lang="zh-CN" altLang="en-US">
                <a:solidFill>
                  <a:schemeClr val="bg1"/>
                </a:solidFill>
              </a:rPr>
              <a:t>神话从未消失，只是换上了科技的新装。月光洒在自动化流水线上，千年传说与未来科技在此完美相融。</a:t>
            </a:r>
          </a:p>
        </p:txBody>
      </p:sp>
      <p:pic>
        <p:nvPicPr>
          <p:cNvPr id="9" name="图片 8">
            <a:extLst>
              <a:ext uri="{FF2B5EF4-FFF2-40B4-BE49-F238E27FC236}">
                <a16:creationId xmlns:a16="http://schemas.microsoft.com/office/drawing/2014/main" id="{CAF81BD6-2EF6-7B9B-E9D4-44E1A3A76F5E}"/>
              </a:ext>
            </a:extLst>
          </p:cNvPr>
          <p:cNvPicPr>
            <a:picLocks noChangeAspect="1"/>
          </p:cNvPicPr>
          <p:nvPr/>
        </p:nvPicPr>
        <p:blipFill>
          <a:blip r:embed="rId3"/>
          <a:stretch>
            <a:fillRect/>
          </a:stretch>
        </p:blipFill>
        <p:spPr>
          <a:xfrm>
            <a:off x="1648712" y="2790644"/>
            <a:ext cx="3532886" cy="1987248"/>
          </a:xfrm>
          <a:prstGeom prst="rect">
            <a:avLst/>
          </a:prstGeom>
        </p:spPr>
      </p:pic>
    </p:spTree>
    <p:extLst>
      <p:ext uri="{BB962C8B-B14F-4D97-AF65-F5344CB8AC3E}">
        <p14:creationId xmlns:p14="http://schemas.microsoft.com/office/powerpoint/2010/main" val="463429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239B3-8350-9F28-1F78-D341CAF8DC12}"/>
            </a:ext>
          </a:extLst>
        </p:cNvPr>
        <p:cNvGrpSpPr/>
        <p:nvPr/>
      </p:nvGrpSpPr>
      <p:grpSpPr>
        <a:xfrm>
          <a:off x="0" y="0"/>
          <a:ext cx="0" cy="0"/>
          <a:chOff x="0" y="0"/>
          <a:chExt cx="0" cy="0"/>
        </a:xfrm>
      </p:grpSpPr>
      <p:pic>
        <p:nvPicPr>
          <p:cNvPr id="8" name="图片占位符 7">
            <a:extLst>
              <a:ext uri="{FF2B5EF4-FFF2-40B4-BE49-F238E27FC236}">
                <a16:creationId xmlns:a16="http://schemas.microsoft.com/office/drawing/2014/main" id="{E44D889B-85C2-B86D-6C31-C63D4DDC8763}"/>
              </a:ext>
            </a:extLst>
          </p:cNvPr>
          <p:cNvPicPr>
            <a:picLocks noGrp="1" noChangeAspect="1"/>
          </p:cNvPicPr>
          <p:nvPr>
            <p:ph type="pic" sz="quarter" idx="10"/>
          </p:nvPr>
        </p:nvPicPr>
        <p:blipFill>
          <a:blip r:embed="rId2">
            <a:alphaModFix amt="20000"/>
          </a:blip>
          <a:srcRect l="4609" r="4609"/>
          <a:stretch>
            <a:fillRect/>
          </a:stretch>
        </p:blipFill>
        <p:spPr>
          <a:xfrm>
            <a:off x="1124487" y="1"/>
            <a:ext cx="11067514" cy="6857999"/>
          </a:xfrm>
        </p:spPr>
      </p:pic>
      <p:sp>
        <p:nvSpPr>
          <p:cNvPr id="6" name="Text Placeholder 5">
            <a:extLst>
              <a:ext uri="{FF2B5EF4-FFF2-40B4-BE49-F238E27FC236}">
                <a16:creationId xmlns:a16="http://schemas.microsoft.com/office/drawing/2014/main" id="{3CC815F2-1804-DDFB-FF66-3FE95482DBCD}"/>
              </a:ext>
            </a:extLst>
          </p:cNvPr>
          <p:cNvSpPr>
            <a:spLocks noGrp="1"/>
          </p:cNvSpPr>
          <p:nvPr>
            <p:ph type="body" idx="13"/>
          </p:nvPr>
        </p:nvSpPr>
        <p:spPr>
          <a:xfrm>
            <a:off x="4023087" y="879469"/>
            <a:ext cx="4179375" cy="356462"/>
          </a:xfrm>
        </p:spPr>
        <p:txBody>
          <a:bodyPr/>
          <a:lstStyle/>
          <a:p>
            <a:r>
              <a:rPr lang="en-US">
                <a:solidFill>
                  <a:schemeClr val="bg1"/>
                </a:solidFill>
              </a:rPr>
              <a:t>Source of inspiration</a:t>
            </a:r>
            <a:endParaRPr lang="id-ID" dirty="0">
              <a:solidFill>
                <a:schemeClr val="bg1"/>
              </a:solidFill>
            </a:endParaRPr>
          </a:p>
        </p:txBody>
      </p:sp>
      <p:sp>
        <p:nvSpPr>
          <p:cNvPr id="5" name="Title 4">
            <a:extLst>
              <a:ext uri="{FF2B5EF4-FFF2-40B4-BE49-F238E27FC236}">
                <a16:creationId xmlns:a16="http://schemas.microsoft.com/office/drawing/2014/main" id="{920EF08B-CFF6-A7F7-BE46-89194F443940}"/>
              </a:ext>
            </a:extLst>
          </p:cNvPr>
          <p:cNvSpPr>
            <a:spLocks noGrp="1"/>
          </p:cNvSpPr>
          <p:nvPr>
            <p:ph type="ctrTitle"/>
          </p:nvPr>
        </p:nvSpPr>
        <p:spPr>
          <a:xfrm>
            <a:off x="1467633" y="463462"/>
            <a:ext cx="2521907" cy="832015"/>
          </a:xfrm>
        </p:spPr>
        <p:txBody>
          <a:bodyPr/>
          <a:lstStyle/>
          <a:p>
            <a:r>
              <a:rPr lang="zh-CN" altLang="en-US">
                <a:solidFill>
                  <a:schemeClr val="bg1"/>
                </a:solidFill>
              </a:rPr>
              <a:t>灵感来源</a:t>
            </a:r>
            <a:endParaRPr lang="en-US" dirty="0">
              <a:solidFill>
                <a:schemeClr val="bg1"/>
              </a:solidFill>
            </a:endParaRPr>
          </a:p>
        </p:txBody>
      </p:sp>
      <p:pic>
        <p:nvPicPr>
          <p:cNvPr id="3" name="图片 2">
            <a:extLst>
              <a:ext uri="{FF2B5EF4-FFF2-40B4-BE49-F238E27FC236}">
                <a16:creationId xmlns:a16="http://schemas.microsoft.com/office/drawing/2014/main" id="{20F895D5-F3D5-0709-CA8B-E9B62DB0CD1E}"/>
              </a:ext>
            </a:extLst>
          </p:cNvPr>
          <p:cNvPicPr>
            <a:picLocks noChangeAspect="1"/>
          </p:cNvPicPr>
          <p:nvPr/>
        </p:nvPicPr>
        <p:blipFill>
          <a:blip r:embed="rId3"/>
          <a:stretch>
            <a:fillRect/>
          </a:stretch>
        </p:blipFill>
        <p:spPr>
          <a:xfrm>
            <a:off x="1390409" y="2282534"/>
            <a:ext cx="4433455" cy="2292927"/>
          </a:xfrm>
          <a:prstGeom prst="rect">
            <a:avLst/>
          </a:prstGeom>
        </p:spPr>
      </p:pic>
      <p:sp>
        <p:nvSpPr>
          <p:cNvPr id="7" name="文本框 6">
            <a:extLst>
              <a:ext uri="{FF2B5EF4-FFF2-40B4-BE49-F238E27FC236}">
                <a16:creationId xmlns:a16="http://schemas.microsoft.com/office/drawing/2014/main" id="{07D3BAE2-9294-98B3-9D07-73C2E7AC91D3}"/>
              </a:ext>
            </a:extLst>
          </p:cNvPr>
          <p:cNvSpPr txBox="1"/>
          <p:nvPr/>
        </p:nvSpPr>
        <p:spPr>
          <a:xfrm>
            <a:off x="5945298" y="1979717"/>
            <a:ext cx="6125268" cy="3970318"/>
          </a:xfrm>
          <a:prstGeom prst="rect">
            <a:avLst/>
          </a:prstGeom>
          <a:noFill/>
        </p:spPr>
        <p:txBody>
          <a:bodyPr wrap="square">
            <a:spAutoFit/>
          </a:bodyPr>
          <a:lstStyle/>
          <a:p>
            <a:r>
              <a:rPr lang="en-US" altLang="zh-CN">
                <a:solidFill>
                  <a:schemeClr val="bg1"/>
                </a:solidFill>
              </a:rPr>
              <a:t>        </a:t>
            </a:r>
            <a:r>
              <a:rPr lang="zh-CN" altLang="en-US">
                <a:solidFill>
                  <a:schemeClr val="bg1"/>
                </a:solidFill>
              </a:rPr>
              <a:t>《月宫一梦》的灵感来自我儿时仰望夜空时的天真发问：“玉兔在月亮上是怎么捣药的呢？”这个问题点亮了整个故事——我尝试用儿童纯净无边的想象力，重新触摸那个流传千年的传说。</a:t>
            </a:r>
            <a:endParaRPr lang="en-US" altLang="zh-CN">
              <a:solidFill>
                <a:schemeClr val="bg1"/>
              </a:solidFill>
            </a:endParaRPr>
          </a:p>
          <a:p>
            <a:r>
              <a:rPr lang="en-US" altLang="zh-CN">
                <a:solidFill>
                  <a:schemeClr val="bg1"/>
                </a:solidFill>
              </a:rPr>
              <a:t>        </a:t>
            </a:r>
            <a:r>
              <a:rPr lang="zh-CN" altLang="en-US">
                <a:solidFill>
                  <a:schemeClr val="bg1"/>
                </a:solidFill>
              </a:rPr>
              <a:t>在孩子的脑海里，月宫不是冷清的广寒宫，而是一个能发生任何奇迹的地方。短片中那些流淌变幻的AI画面，正如同儿童天马行空的思维：桂花树会跳舞，银河能当成滑梯，回忆不再只是回想，而是可以伸手触碰的光影。我用技术捕捉的，正是这种未被规则束缚的、充满色彩与动感的幻想力。</a:t>
            </a:r>
            <a:endParaRPr lang="en-US" altLang="zh-CN">
              <a:solidFill>
                <a:schemeClr val="bg1"/>
              </a:solidFill>
            </a:endParaRPr>
          </a:p>
          <a:p>
            <a:r>
              <a:rPr lang="en-US" altLang="zh-CN">
                <a:solidFill>
                  <a:schemeClr val="bg1"/>
                </a:solidFill>
              </a:rPr>
              <a:t>         </a:t>
            </a:r>
            <a:r>
              <a:rPr lang="zh-CN" altLang="en-US">
                <a:solidFill>
                  <a:schemeClr val="bg1"/>
                </a:solidFill>
              </a:rPr>
              <a:t>这不仅仅是一个关于月亮的故事，更是一场邀请：愿每个孩子都能以自己的方式，温柔地重新想象世界，并为那些中华民族古老的传说，画上属于自己的、永不落幕的灿烂结局。</a:t>
            </a:r>
          </a:p>
        </p:txBody>
      </p:sp>
    </p:spTree>
    <p:extLst>
      <p:ext uri="{BB962C8B-B14F-4D97-AF65-F5344CB8AC3E}">
        <p14:creationId xmlns:p14="http://schemas.microsoft.com/office/powerpoint/2010/main" val="2624023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占位符 6">
            <a:extLst>
              <a:ext uri="{FF2B5EF4-FFF2-40B4-BE49-F238E27FC236}">
                <a16:creationId xmlns:a16="http://schemas.microsoft.com/office/drawing/2014/main" id="{67A0C9CB-D645-2150-BF4A-1A362CB8E21B}"/>
              </a:ext>
            </a:extLst>
          </p:cNvPr>
          <p:cNvPicPr>
            <a:picLocks noGrp="1" noChangeAspect="1"/>
          </p:cNvPicPr>
          <p:nvPr>
            <p:ph type="pic" sz="quarter" idx="10"/>
          </p:nvPr>
        </p:nvPicPr>
        <p:blipFill>
          <a:blip r:embed="rId2">
            <a:alphaModFix amt="20000"/>
          </a:blip>
          <a:srcRect l="4609" r="4609"/>
          <a:stretch>
            <a:fillRect/>
          </a:stretch>
        </p:blipFill>
        <p:spPr>
          <a:xfrm>
            <a:off x="1124486" y="-1"/>
            <a:ext cx="11067514" cy="6857999"/>
          </a:xfrm>
        </p:spPr>
      </p:pic>
      <p:sp>
        <p:nvSpPr>
          <p:cNvPr id="6" name="Text Placeholder 5">
            <a:extLst>
              <a:ext uri="{FF2B5EF4-FFF2-40B4-BE49-F238E27FC236}">
                <a16:creationId xmlns:a16="http://schemas.microsoft.com/office/drawing/2014/main" id="{348362CB-F41D-164B-BAC7-F91A6E68A2AC}"/>
              </a:ext>
            </a:extLst>
          </p:cNvPr>
          <p:cNvSpPr>
            <a:spLocks noGrp="1"/>
          </p:cNvSpPr>
          <p:nvPr>
            <p:ph type="body" idx="13"/>
          </p:nvPr>
        </p:nvSpPr>
        <p:spPr>
          <a:xfrm>
            <a:off x="4023087" y="879469"/>
            <a:ext cx="4179375" cy="356462"/>
          </a:xfrm>
        </p:spPr>
        <p:txBody>
          <a:bodyPr/>
          <a:lstStyle/>
          <a:p>
            <a:r>
              <a:rPr lang="en-US" altLang="zh-CN">
                <a:solidFill>
                  <a:schemeClr val="bg1"/>
                </a:solidFill>
              </a:rPr>
              <a:t>Element comparison</a:t>
            </a:r>
            <a:endParaRPr lang="id-ID" dirty="0">
              <a:solidFill>
                <a:schemeClr val="bg1"/>
              </a:solidFill>
            </a:endParaRPr>
          </a:p>
        </p:txBody>
      </p:sp>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1467633" y="463462"/>
            <a:ext cx="2521907" cy="832015"/>
          </a:xfrm>
        </p:spPr>
        <p:txBody>
          <a:bodyPr/>
          <a:lstStyle/>
          <a:p>
            <a:r>
              <a:rPr lang="zh-CN" altLang="en-US"/>
              <a:t>元素对比</a:t>
            </a:r>
            <a:endParaRPr lang="en-US" dirty="0">
              <a:solidFill>
                <a:schemeClr val="bg1"/>
              </a:solidFill>
            </a:endParaRPr>
          </a:p>
        </p:txBody>
      </p:sp>
      <p:pic>
        <p:nvPicPr>
          <p:cNvPr id="3" name="图片 2">
            <a:extLst>
              <a:ext uri="{FF2B5EF4-FFF2-40B4-BE49-F238E27FC236}">
                <a16:creationId xmlns:a16="http://schemas.microsoft.com/office/drawing/2014/main" id="{AE924334-1398-5344-4925-6F69F292D239}"/>
              </a:ext>
            </a:extLst>
          </p:cNvPr>
          <p:cNvPicPr>
            <a:picLocks noChangeAspect="1"/>
          </p:cNvPicPr>
          <p:nvPr/>
        </p:nvPicPr>
        <p:blipFill>
          <a:blip r:embed="rId3"/>
          <a:stretch>
            <a:fillRect/>
          </a:stretch>
        </p:blipFill>
        <p:spPr>
          <a:xfrm>
            <a:off x="1571411" y="2048789"/>
            <a:ext cx="1962306" cy="4320691"/>
          </a:xfrm>
          <a:prstGeom prst="rect">
            <a:avLst/>
          </a:prstGeom>
        </p:spPr>
      </p:pic>
      <p:pic>
        <p:nvPicPr>
          <p:cNvPr id="8" name="图片 7">
            <a:extLst>
              <a:ext uri="{FF2B5EF4-FFF2-40B4-BE49-F238E27FC236}">
                <a16:creationId xmlns:a16="http://schemas.microsoft.com/office/drawing/2014/main" id="{6A226229-7ACD-3DDD-CC96-CE02ADDCF464}"/>
              </a:ext>
            </a:extLst>
          </p:cNvPr>
          <p:cNvPicPr>
            <a:picLocks noChangeAspect="1"/>
          </p:cNvPicPr>
          <p:nvPr/>
        </p:nvPicPr>
        <p:blipFill>
          <a:blip r:embed="rId4"/>
          <a:stretch>
            <a:fillRect/>
          </a:stretch>
        </p:blipFill>
        <p:spPr>
          <a:xfrm>
            <a:off x="3769891" y="2115401"/>
            <a:ext cx="2440166" cy="2188063"/>
          </a:xfrm>
          <a:prstGeom prst="rect">
            <a:avLst/>
          </a:prstGeom>
        </p:spPr>
      </p:pic>
      <p:pic>
        <p:nvPicPr>
          <p:cNvPr id="10" name="图片 9">
            <a:extLst>
              <a:ext uri="{FF2B5EF4-FFF2-40B4-BE49-F238E27FC236}">
                <a16:creationId xmlns:a16="http://schemas.microsoft.com/office/drawing/2014/main" id="{0DA7AEA8-BD5C-E25B-EA7A-4C3CF0120D96}"/>
              </a:ext>
            </a:extLst>
          </p:cNvPr>
          <p:cNvPicPr>
            <a:picLocks noChangeAspect="1"/>
          </p:cNvPicPr>
          <p:nvPr/>
        </p:nvPicPr>
        <p:blipFill>
          <a:blip r:embed="rId5"/>
          <a:stretch>
            <a:fillRect/>
          </a:stretch>
        </p:blipFill>
        <p:spPr>
          <a:xfrm>
            <a:off x="3769891" y="4605877"/>
            <a:ext cx="2440166" cy="1690938"/>
          </a:xfrm>
          <a:prstGeom prst="rect">
            <a:avLst/>
          </a:prstGeom>
        </p:spPr>
      </p:pic>
      <p:sp>
        <p:nvSpPr>
          <p:cNvPr id="11" name="文本框 10">
            <a:extLst>
              <a:ext uri="{FF2B5EF4-FFF2-40B4-BE49-F238E27FC236}">
                <a16:creationId xmlns:a16="http://schemas.microsoft.com/office/drawing/2014/main" id="{D8FF4AEE-A473-13AA-7D08-EA800CE576A2}"/>
              </a:ext>
            </a:extLst>
          </p:cNvPr>
          <p:cNvSpPr txBox="1"/>
          <p:nvPr/>
        </p:nvSpPr>
        <p:spPr>
          <a:xfrm>
            <a:off x="1040238" y="1574274"/>
            <a:ext cx="5717844" cy="369332"/>
          </a:xfrm>
          <a:prstGeom prst="rect">
            <a:avLst/>
          </a:prstGeom>
          <a:noFill/>
        </p:spPr>
        <p:txBody>
          <a:bodyPr wrap="square">
            <a:spAutoFit/>
          </a:bodyPr>
          <a:lstStyle/>
          <a:p>
            <a:r>
              <a:rPr lang="en-US" altLang="zh-CN">
                <a:solidFill>
                  <a:schemeClr val="bg1"/>
                </a:solidFill>
              </a:rPr>
              <a:t>        </a:t>
            </a:r>
            <a:r>
              <a:rPr lang="zh-CN" altLang="en-US">
                <a:solidFill>
                  <a:schemeClr val="bg1"/>
                </a:solidFill>
              </a:rPr>
              <a:t>古代画作、石刻、工艺品中的“玉兔捣药”</a:t>
            </a:r>
          </a:p>
        </p:txBody>
      </p:sp>
      <p:sp>
        <p:nvSpPr>
          <p:cNvPr id="12" name="文本框 6">
            <a:extLst>
              <a:ext uri="{FF2B5EF4-FFF2-40B4-BE49-F238E27FC236}">
                <a16:creationId xmlns:a16="http://schemas.microsoft.com/office/drawing/2014/main" id="{B7B267C7-2938-7D00-85B2-6BBCEC81F47C}"/>
              </a:ext>
            </a:extLst>
          </p:cNvPr>
          <p:cNvSpPr txBox="1"/>
          <p:nvPr/>
        </p:nvSpPr>
        <p:spPr>
          <a:xfrm>
            <a:off x="6494143" y="1574274"/>
            <a:ext cx="5717844"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solidFill>
                  <a:schemeClr val="bg1"/>
                </a:solidFill>
              </a:rPr>
              <a:t>《</a:t>
            </a:r>
            <a:r>
              <a:rPr lang="zh-CN" altLang="en-US">
                <a:solidFill>
                  <a:schemeClr val="bg1"/>
                </a:solidFill>
              </a:rPr>
              <a:t>月宫一梦</a:t>
            </a:r>
            <a:r>
              <a:rPr lang="en-US" altLang="zh-CN">
                <a:solidFill>
                  <a:schemeClr val="bg1"/>
                </a:solidFill>
              </a:rPr>
              <a:t>》</a:t>
            </a:r>
            <a:r>
              <a:rPr lang="zh-CN" altLang="en-US">
                <a:solidFill>
                  <a:schemeClr val="bg1"/>
                </a:solidFill>
              </a:rPr>
              <a:t>中想象出来的“玉兔捣药”</a:t>
            </a:r>
          </a:p>
        </p:txBody>
      </p:sp>
      <p:pic>
        <p:nvPicPr>
          <p:cNvPr id="14" name="图片 13">
            <a:extLst>
              <a:ext uri="{FF2B5EF4-FFF2-40B4-BE49-F238E27FC236}">
                <a16:creationId xmlns:a16="http://schemas.microsoft.com/office/drawing/2014/main" id="{5884373B-F80D-852B-D614-2CFF872C24E7}"/>
              </a:ext>
            </a:extLst>
          </p:cNvPr>
          <p:cNvPicPr>
            <a:picLocks noChangeAspect="1"/>
          </p:cNvPicPr>
          <p:nvPr/>
        </p:nvPicPr>
        <p:blipFill>
          <a:blip r:embed="rId6"/>
          <a:stretch>
            <a:fillRect/>
          </a:stretch>
        </p:blipFill>
        <p:spPr>
          <a:xfrm>
            <a:off x="6572138" y="3759945"/>
            <a:ext cx="4554259" cy="2536870"/>
          </a:xfrm>
          <a:prstGeom prst="rect">
            <a:avLst/>
          </a:prstGeom>
        </p:spPr>
      </p:pic>
      <p:pic>
        <p:nvPicPr>
          <p:cNvPr id="16" name="图片 15">
            <a:extLst>
              <a:ext uri="{FF2B5EF4-FFF2-40B4-BE49-F238E27FC236}">
                <a16:creationId xmlns:a16="http://schemas.microsoft.com/office/drawing/2014/main" id="{B4D46111-396D-F90B-CB1D-F5A79D66C29A}"/>
              </a:ext>
            </a:extLst>
          </p:cNvPr>
          <p:cNvPicPr>
            <a:picLocks noChangeAspect="1"/>
          </p:cNvPicPr>
          <p:nvPr/>
        </p:nvPicPr>
        <p:blipFill>
          <a:blip r:embed="rId7"/>
          <a:stretch>
            <a:fillRect/>
          </a:stretch>
        </p:blipFill>
        <p:spPr>
          <a:xfrm>
            <a:off x="8917346" y="2281949"/>
            <a:ext cx="2202895" cy="1235932"/>
          </a:xfrm>
          <a:prstGeom prst="rect">
            <a:avLst/>
          </a:prstGeom>
        </p:spPr>
      </p:pic>
      <p:pic>
        <p:nvPicPr>
          <p:cNvPr id="18" name="图片 17">
            <a:extLst>
              <a:ext uri="{FF2B5EF4-FFF2-40B4-BE49-F238E27FC236}">
                <a16:creationId xmlns:a16="http://schemas.microsoft.com/office/drawing/2014/main" id="{71F6F934-9205-F34F-FC7C-4A435EA75242}"/>
              </a:ext>
            </a:extLst>
          </p:cNvPr>
          <p:cNvPicPr>
            <a:picLocks noChangeAspect="1"/>
          </p:cNvPicPr>
          <p:nvPr/>
        </p:nvPicPr>
        <p:blipFill>
          <a:blip r:embed="rId8"/>
          <a:stretch>
            <a:fillRect/>
          </a:stretch>
        </p:blipFill>
        <p:spPr>
          <a:xfrm>
            <a:off x="6569829" y="2281949"/>
            <a:ext cx="2248109" cy="1235932"/>
          </a:xfrm>
          <a:prstGeom prst="rect">
            <a:avLst/>
          </a:prstGeom>
        </p:spPr>
      </p:pic>
    </p:spTree>
    <p:extLst>
      <p:ext uri="{BB962C8B-B14F-4D97-AF65-F5344CB8AC3E}">
        <p14:creationId xmlns:p14="http://schemas.microsoft.com/office/powerpoint/2010/main" val="4067864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p:txBody>
          <a:bodyPr/>
          <a:lstStyle/>
          <a:p>
            <a:r>
              <a:rPr lang="zh-CN" altLang="en-US"/>
              <a:t>画面展示</a:t>
            </a:r>
            <a:endParaRPr lang="en-US" dirty="0"/>
          </a:p>
        </p:txBody>
      </p:sp>
      <p:pic>
        <p:nvPicPr>
          <p:cNvPr id="10" name="图片 9">
            <a:extLst>
              <a:ext uri="{FF2B5EF4-FFF2-40B4-BE49-F238E27FC236}">
                <a16:creationId xmlns:a16="http://schemas.microsoft.com/office/drawing/2014/main" id="{D7D0BF0D-7166-64A7-4AAC-27B401127527}"/>
              </a:ext>
            </a:extLst>
          </p:cNvPr>
          <p:cNvPicPr>
            <a:picLocks noChangeAspect="1"/>
          </p:cNvPicPr>
          <p:nvPr/>
        </p:nvPicPr>
        <p:blipFill>
          <a:blip r:embed="rId2"/>
          <a:stretch>
            <a:fillRect/>
          </a:stretch>
        </p:blipFill>
        <p:spPr>
          <a:xfrm>
            <a:off x="1483622" y="1986246"/>
            <a:ext cx="3261965" cy="1834855"/>
          </a:xfrm>
          <a:prstGeom prst="rect">
            <a:avLst/>
          </a:prstGeom>
        </p:spPr>
      </p:pic>
      <p:pic>
        <p:nvPicPr>
          <p:cNvPr id="11" name="图片 10">
            <a:extLst>
              <a:ext uri="{FF2B5EF4-FFF2-40B4-BE49-F238E27FC236}">
                <a16:creationId xmlns:a16="http://schemas.microsoft.com/office/drawing/2014/main" id="{32400D67-E86B-1B09-D75F-F035A0975C73}"/>
              </a:ext>
            </a:extLst>
          </p:cNvPr>
          <p:cNvPicPr>
            <a:picLocks noChangeAspect="1"/>
          </p:cNvPicPr>
          <p:nvPr/>
        </p:nvPicPr>
        <p:blipFill>
          <a:blip r:embed="rId3"/>
          <a:srcRect/>
          <a:stretch/>
        </p:blipFill>
        <p:spPr>
          <a:xfrm>
            <a:off x="2693933" y="4016396"/>
            <a:ext cx="3749736" cy="1939316"/>
          </a:xfrm>
          <a:prstGeom prst="rect">
            <a:avLst/>
          </a:prstGeom>
        </p:spPr>
      </p:pic>
      <p:pic>
        <p:nvPicPr>
          <p:cNvPr id="4" name="图片 3">
            <a:extLst>
              <a:ext uri="{FF2B5EF4-FFF2-40B4-BE49-F238E27FC236}">
                <a16:creationId xmlns:a16="http://schemas.microsoft.com/office/drawing/2014/main" id="{F7E6F5BC-5CE2-2D60-206B-5441B2A52765}"/>
              </a:ext>
            </a:extLst>
          </p:cNvPr>
          <p:cNvPicPr>
            <a:picLocks noChangeAspect="1"/>
          </p:cNvPicPr>
          <p:nvPr/>
        </p:nvPicPr>
        <p:blipFill>
          <a:blip r:embed="rId4"/>
          <a:stretch>
            <a:fillRect/>
          </a:stretch>
        </p:blipFill>
        <p:spPr>
          <a:xfrm>
            <a:off x="6606416" y="4016397"/>
            <a:ext cx="3447673" cy="1939316"/>
          </a:xfrm>
          <a:prstGeom prst="rect">
            <a:avLst/>
          </a:prstGeom>
        </p:spPr>
      </p:pic>
      <p:pic>
        <p:nvPicPr>
          <p:cNvPr id="8" name="图片 7">
            <a:extLst>
              <a:ext uri="{FF2B5EF4-FFF2-40B4-BE49-F238E27FC236}">
                <a16:creationId xmlns:a16="http://schemas.microsoft.com/office/drawing/2014/main" id="{DD40587F-EE15-D401-0AA1-658F1E823569}"/>
              </a:ext>
            </a:extLst>
          </p:cNvPr>
          <p:cNvPicPr>
            <a:picLocks noChangeAspect="1"/>
          </p:cNvPicPr>
          <p:nvPr/>
        </p:nvPicPr>
        <p:blipFill>
          <a:blip r:embed="rId5"/>
          <a:srcRect/>
          <a:stretch/>
        </p:blipFill>
        <p:spPr>
          <a:xfrm>
            <a:off x="4879936" y="1986246"/>
            <a:ext cx="3219073" cy="1834855"/>
          </a:xfrm>
          <a:prstGeom prst="rect">
            <a:avLst/>
          </a:prstGeom>
        </p:spPr>
      </p:pic>
      <p:pic>
        <p:nvPicPr>
          <p:cNvPr id="12" name="图片 11">
            <a:extLst>
              <a:ext uri="{FF2B5EF4-FFF2-40B4-BE49-F238E27FC236}">
                <a16:creationId xmlns:a16="http://schemas.microsoft.com/office/drawing/2014/main" id="{86C581A1-1918-AB15-45F6-FD6B946079C2}"/>
              </a:ext>
            </a:extLst>
          </p:cNvPr>
          <p:cNvPicPr>
            <a:picLocks noChangeAspect="1"/>
          </p:cNvPicPr>
          <p:nvPr/>
        </p:nvPicPr>
        <p:blipFill>
          <a:blip r:embed="rId6"/>
          <a:srcRect/>
          <a:stretch/>
        </p:blipFill>
        <p:spPr>
          <a:xfrm>
            <a:off x="8233358" y="1987456"/>
            <a:ext cx="3252572" cy="1832434"/>
          </a:xfrm>
          <a:prstGeom prst="rect">
            <a:avLst/>
          </a:prstGeom>
        </p:spPr>
      </p:pic>
    </p:spTree>
    <p:extLst>
      <p:ext uri="{BB962C8B-B14F-4D97-AF65-F5344CB8AC3E}">
        <p14:creationId xmlns:p14="http://schemas.microsoft.com/office/powerpoint/2010/main" val="3072874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1CCD3-9BA7-577A-7674-BB17FFFA572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528FEE7-5CB3-F73D-12E0-81A017CD849A}"/>
              </a:ext>
            </a:extLst>
          </p:cNvPr>
          <p:cNvSpPr>
            <a:spLocks noGrp="1"/>
          </p:cNvSpPr>
          <p:nvPr>
            <p:ph type="ctrTitle"/>
          </p:nvPr>
        </p:nvSpPr>
        <p:spPr/>
        <p:txBody>
          <a:bodyPr/>
          <a:lstStyle/>
          <a:p>
            <a:r>
              <a:rPr lang="zh-CN" altLang="en-US"/>
              <a:t>画面展示</a:t>
            </a:r>
            <a:endParaRPr lang="en-US" dirty="0"/>
          </a:p>
        </p:txBody>
      </p:sp>
      <p:pic>
        <p:nvPicPr>
          <p:cNvPr id="10" name="图片 9">
            <a:extLst>
              <a:ext uri="{FF2B5EF4-FFF2-40B4-BE49-F238E27FC236}">
                <a16:creationId xmlns:a16="http://schemas.microsoft.com/office/drawing/2014/main" id="{89D054D1-DA87-2F4F-4CE0-EBD977E35BEC}"/>
              </a:ext>
            </a:extLst>
          </p:cNvPr>
          <p:cNvPicPr>
            <a:picLocks noChangeAspect="1"/>
          </p:cNvPicPr>
          <p:nvPr/>
        </p:nvPicPr>
        <p:blipFill>
          <a:blip r:embed="rId2"/>
          <a:srcRect/>
          <a:stretch/>
        </p:blipFill>
        <p:spPr>
          <a:xfrm>
            <a:off x="1488098" y="1986246"/>
            <a:ext cx="3253013" cy="1834855"/>
          </a:xfrm>
          <a:prstGeom prst="rect">
            <a:avLst/>
          </a:prstGeom>
        </p:spPr>
      </p:pic>
      <p:pic>
        <p:nvPicPr>
          <p:cNvPr id="11" name="图片 10">
            <a:extLst>
              <a:ext uri="{FF2B5EF4-FFF2-40B4-BE49-F238E27FC236}">
                <a16:creationId xmlns:a16="http://schemas.microsoft.com/office/drawing/2014/main" id="{26F2EDA2-16E1-8C0A-CD62-DCB938CE14D4}"/>
              </a:ext>
            </a:extLst>
          </p:cNvPr>
          <p:cNvPicPr>
            <a:picLocks noChangeAspect="1"/>
          </p:cNvPicPr>
          <p:nvPr/>
        </p:nvPicPr>
        <p:blipFill>
          <a:blip r:embed="rId3"/>
          <a:srcRect/>
          <a:stretch/>
        </p:blipFill>
        <p:spPr>
          <a:xfrm>
            <a:off x="2911354" y="4016396"/>
            <a:ext cx="3314894" cy="1939316"/>
          </a:xfrm>
          <a:prstGeom prst="rect">
            <a:avLst/>
          </a:prstGeom>
        </p:spPr>
      </p:pic>
      <p:pic>
        <p:nvPicPr>
          <p:cNvPr id="4" name="图片 3">
            <a:extLst>
              <a:ext uri="{FF2B5EF4-FFF2-40B4-BE49-F238E27FC236}">
                <a16:creationId xmlns:a16="http://schemas.microsoft.com/office/drawing/2014/main" id="{1989F5E3-4291-FB65-07B4-B7781E051514}"/>
              </a:ext>
            </a:extLst>
          </p:cNvPr>
          <p:cNvPicPr>
            <a:picLocks noChangeAspect="1"/>
          </p:cNvPicPr>
          <p:nvPr/>
        </p:nvPicPr>
        <p:blipFill>
          <a:blip r:embed="rId4"/>
          <a:srcRect/>
          <a:stretch/>
        </p:blipFill>
        <p:spPr>
          <a:xfrm>
            <a:off x="6611380" y="4016397"/>
            <a:ext cx="3437745" cy="1939316"/>
          </a:xfrm>
          <a:prstGeom prst="rect">
            <a:avLst/>
          </a:prstGeom>
        </p:spPr>
      </p:pic>
      <p:pic>
        <p:nvPicPr>
          <p:cNvPr id="8" name="图片 7">
            <a:extLst>
              <a:ext uri="{FF2B5EF4-FFF2-40B4-BE49-F238E27FC236}">
                <a16:creationId xmlns:a16="http://schemas.microsoft.com/office/drawing/2014/main" id="{04EE3225-8DE6-A667-73A4-830C17C01254}"/>
              </a:ext>
            </a:extLst>
          </p:cNvPr>
          <p:cNvPicPr>
            <a:picLocks noChangeAspect="1"/>
          </p:cNvPicPr>
          <p:nvPr/>
        </p:nvPicPr>
        <p:blipFill>
          <a:blip r:embed="rId5"/>
          <a:srcRect/>
          <a:stretch/>
        </p:blipFill>
        <p:spPr>
          <a:xfrm>
            <a:off x="4854272" y="1986246"/>
            <a:ext cx="3270400" cy="1834855"/>
          </a:xfrm>
          <a:prstGeom prst="rect">
            <a:avLst/>
          </a:prstGeom>
        </p:spPr>
      </p:pic>
      <p:pic>
        <p:nvPicPr>
          <p:cNvPr id="12" name="图片 11">
            <a:extLst>
              <a:ext uri="{FF2B5EF4-FFF2-40B4-BE49-F238E27FC236}">
                <a16:creationId xmlns:a16="http://schemas.microsoft.com/office/drawing/2014/main" id="{D8680849-4643-5871-4DE0-E82AC18C98B0}"/>
              </a:ext>
            </a:extLst>
          </p:cNvPr>
          <p:cNvPicPr>
            <a:picLocks noChangeAspect="1"/>
          </p:cNvPicPr>
          <p:nvPr/>
        </p:nvPicPr>
        <p:blipFill>
          <a:blip r:embed="rId6"/>
          <a:srcRect/>
          <a:stretch/>
        </p:blipFill>
        <p:spPr>
          <a:xfrm>
            <a:off x="8233358" y="2009598"/>
            <a:ext cx="3252572" cy="1788150"/>
          </a:xfrm>
          <a:prstGeom prst="rect">
            <a:avLst/>
          </a:prstGeom>
        </p:spPr>
      </p:pic>
    </p:spTree>
    <p:extLst>
      <p:ext uri="{BB962C8B-B14F-4D97-AF65-F5344CB8AC3E}">
        <p14:creationId xmlns:p14="http://schemas.microsoft.com/office/powerpoint/2010/main" val="2999353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2B1B0-BA3B-38BF-6762-33888CE16D80}"/>
            </a:ext>
          </a:extLst>
        </p:cNvPr>
        <p:cNvGrpSpPr/>
        <p:nvPr/>
      </p:nvGrpSpPr>
      <p:grpSpPr>
        <a:xfrm>
          <a:off x="0" y="0"/>
          <a:ext cx="0" cy="0"/>
          <a:chOff x="0" y="0"/>
          <a:chExt cx="0" cy="0"/>
        </a:xfrm>
      </p:grpSpPr>
      <p:pic>
        <p:nvPicPr>
          <p:cNvPr id="8" name="图片占位符 7">
            <a:extLst>
              <a:ext uri="{FF2B5EF4-FFF2-40B4-BE49-F238E27FC236}">
                <a16:creationId xmlns:a16="http://schemas.microsoft.com/office/drawing/2014/main" id="{40A6F61A-0AF9-7E20-6FC0-E729411CE9CD}"/>
              </a:ext>
            </a:extLst>
          </p:cNvPr>
          <p:cNvPicPr>
            <a:picLocks noGrp="1" noChangeAspect="1"/>
          </p:cNvPicPr>
          <p:nvPr>
            <p:ph type="pic" sz="quarter" idx="10"/>
          </p:nvPr>
        </p:nvPicPr>
        <p:blipFill>
          <a:blip r:embed="rId2">
            <a:alphaModFix amt="20000"/>
          </a:blip>
          <a:srcRect l="4609" r="4609"/>
          <a:stretch>
            <a:fillRect/>
          </a:stretch>
        </p:blipFill>
        <p:spPr>
          <a:xfrm>
            <a:off x="1124486" y="1"/>
            <a:ext cx="11067514" cy="6857999"/>
          </a:xfrm>
        </p:spPr>
      </p:pic>
      <p:sp>
        <p:nvSpPr>
          <p:cNvPr id="6" name="Text Placeholder 5">
            <a:extLst>
              <a:ext uri="{FF2B5EF4-FFF2-40B4-BE49-F238E27FC236}">
                <a16:creationId xmlns:a16="http://schemas.microsoft.com/office/drawing/2014/main" id="{CB03D9A6-6A0C-982E-EF18-71EBBAD1CFE6}"/>
              </a:ext>
            </a:extLst>
          </p:cNvPr>
          <p:cNvSpPr>
            <a:spLocks noGrp="1"/>
          </p:cNvSpPr>
          <p:nvPr>
            <p:ph type="body" idx="13"/>
          </p:nvPr>
        </p:nvSpPr>
        <p:spPr>
          <a:xfrm>
            <a:off x="4023087" y="879469"/>
            <a:ext cx="4179375" cy="356462"/>
          </a:xfrm>
        </p:spPr>
        <p:txBody>
          <a:bodyPr/>
          <a:lstStyle/>
          <a:p>
            <a:r>
              <a:rPr lang="en-US">
                <a:solidFill>
                  <a:schemeClr val="bg1"/>
                </a:solidFill>
              </a:rPr>
              <a:t>Technology application</a:t>
            </a:r>
            <a:endParaRPr lang="id-ID" dirty="0">
              <a:solidFill>
                <a:schemeClr val="bg1"/>
              </a:solidFill>
            </a:endParaRPr>
          </a:p>
        </p:txBody>
      </p:sp>
      <p:sp>
        <p:nvSpPr>
          <p:cNvPr id="5" name="Title 4">
            <a:extLst>
              <a:ext uri="{FF2B5EF4-FFF2-40B4-BE49-F238E27FC236}">
                <a16:creationId xmlns:a16="http://schemas.microsoft.com/office/drawing/2014/main" id="{78EDA325-D32E-16B0-0085-44570A16B0F1}"/>
              </a:ext>
            </a:extLst>
          </p:cNvPr>
          <p:cNvSpPr>
            <a:spLocks noGrp="1"/>
          </p:cNvSpPr>
          <p:nvPr>
            <p:ph type="ctrTitle"/>
          </p:nvPr>
        </p:nvSpPr>
        <p:spPr>
          <a:xfrm>
            <a:off x="1467633" y="463462"/>
            <a:ext cx="2521907" cy="832015"/>
          </a:xfrm>
        </p:spPr>
        <p:txBody>
          <a:bodyPr/>
          <a:lstStyle/>
          <a:p>
            <a:r>
              <a:rPr lang="zh-CN" altLang="en-US">
                <a:solidFill>
                  <a:schemeClr val="bg1"/>
                </a:solidFill>
              </a:rPr>
              <a:t>技术应用</a:t>
            </a:r>
            <a:endParaRPr lang="en-US" dirty="0">
              <a:solidFill>
                <a:schemeClr val="bg1"/>
              </a:solidFill>
            </a:endParaRPr>
          </a:p>
        </p:txBody>
      </p:sp>
      <p:pic>
        <p:nvPicPr>
          <p:cNvPr id="3" name="图片 2">
            <a:extLst>
              <a:ext uri="{FF2B5EF4-FFF2-40B4-BE49-F238E27FC236}">
                <a16:creationId xmlns:a16="http://schemas.microsoft.com/office/drawing/2014/main" id="{1A3EF2F6-3419-6496-045C-97E34BA7E712}"/>
              </a:ext>
            </a:extLst>
          </p:cNvPr>
          <p:cNvPicPr>
            <a:picLocks noChangeAspect="1"/>
          </p:cNvPicPr>
          <p:nvPr/>
        </p:nvPicPr>
        <p:blipFill>
          <a:blip r:embed="rId3"/>
          <a:srcRect/>
          <a:stretch/>
        </p:blipFill>
        <p:spPr>
          <a:xfrm>
            <a:off x="1781000" y="4108043"/>
            <a:ext cx="3668683" cy="2013922"/>
          </a:xfrm>
          <a:prstGeom prst="rect">
            <a:avLst/>
          </a:prstGeom>
        </p:spPr>
      </p:pic>
      <p:sp>
        <p:nvSpPr>
          <p:cNvPr id="7" name="文本框 6">
            <a:extLst>
              <a:ext uri="{FF2B5EF4-FFF2-40B4-BE49-F238E27FC236}">
                <a16:creationId xmlns:a16="http://schemas.microsoft.com/office/drawing/2014/main" id="{B7B267C7-2938-7D00-85B2-6BBCEC81F47C}"/>
              </a:ext>
            </a:extLst>
          </p:cNvPr>
          <p:cNvSpPr txBox="1"/>
          <p:nvPr/>
        </p:nvSpPr>
        <p:spPr>
          <a:xfrm>
            <a:off x="5945298" y="2228671"/>
            <a:ext cx="5717844" cy="1200329"/>
          </a:xfrm>
          <a:prstGeom prst="rect">
            <a:avLst/>
          </a:prstGeom>
          <a:noFill/>
        </p:spPr>
        <p:txBody>
          <a:bodyPr wrap="square">
            <a:spAutoFit/>
          </a:bodyPr>
          <a:lstStyle/>
          <a:p>
            <a:r>
              <a:rPr lang="en-US" altLang="zh-CN">
                <a:solidFill>
                  <a:schemeClr val="bg1"/>
                </a:solidFill>
              </a:rPr>
              <a:t>        </a:t>
            </a:r>
            <a:r>
              <a:rPr lang="zh-CN" altLang="en-US">
                <a:solidFill>
                  <a:schemeClr val="bg1"/>
                </a:solidFill>
              </a:rPr>
              <a:t>第一步：</a:t>
            </a:r>
            <a:r>
              <a:rPr lang="en-US" altLang="zh-CN">
                <a:solidFill>
                  <a:schemeClr val="bg1"/>
                </a:solidFill>
              </a:rPr>
              <a:t>AI</a:t>
            </a:r>
            <a:r>
              <a:rPr lang="zh-CN" altLang="en-US">
                <a:solidFill>
                  <a:schemeClr val="bg1"/>
                </a:solidFill>
              </a:rPr>
              <a:t>生图环节</a:t>
            </a:r>
            <a:endParaRPr lang="en-US" altLang="zh-CN">
              <a:solidFill>
                <a:schemeClr val="bg1"/>
              </a:solidFill>
            </a:endParaRPr>
          </a:p>
          <a:p>
            <a:r>
              <a:rPr lang="zh-CN" altLang="en-US">
                <a:solidFill>
                  <a:schemeClr val="bg1"/>
                </a:solidFill>
              </a:rPr>
              <a:t>使用了可灵、即梦等</a:t>
            </a:r>
            <a:r>
              <a:rPr lang="en-US" altLang="zh-CN">
                <a:solidFill>
                  <a:schemeClr val="bg1"/>
                </a:solidFill>
              </a:rPr>
              <a:t>AI</a:t>
            </a:r>
            <a:r>
              <a:rPr lang="zh-CN" altLang="en-US">
                <a:solidFill>
                  <a:schemeClr val="bg1"/>
                </a:solidFill>
              </a:rPr>
              <a:t>生图工具，用详细的描述和参考图指导</a:t>
            </a:r>
            <a:r>
              <a:rPr lang="en-US" altLang="zh-CN">
                <a:solidFill>
                  <a:schemeClr val="bg1"/>
                </a:solidFill>
              </a:rPr>
              <a:t>AI</a:t>
            </a:r>
            <a:r>
              <a:rPr lang="zh-CN" altLang="en-US">
                <a:solidFill>
                  <a:schemeClr val="bg1"/>
                </a:solidFill>
              </a:rPr>
              <a:t>生图，在大量尝试中挑选合适的图片用于下一步的生成视频</a:t>
            </a:r>
          </a:p>
        </p:txBody>
      </p:sp>
      <p:pic>
        <p:nvPicPr>
          <p:cNvPr id="2" name="图片 1">
            <a:extLst>
              <a:ext uri="{FF2B5EF4-FFF2-40B4-BE49-F238E27FC236}">
                <a16:creationId xmlns:a16="http://schemas.microsoft.com/office/drawing/2014/main" id="{2E8EA51F-9C0F-B06D-4E25-F1035F7142F4}"/>
              </a:ext>
            </a:extLst>
          </p:cNvPr>
          <p:cNvPicPr>
            <a:picLocks noChangeAspect="1"/>
          </p:cNvPicPr>
          <p:nvPr/>
        </p:nvPicPr>
        <p:blipFill>
          <a:blip r:embed="rId4"/>
          <a:srcRect/>
          <a:stretch/>
        </p:blipFill>
        <p:spPr>
          <a:xfrm>
            <a:off x="1781000" y="1661269"/>
            <a:ext cx="3668683" cy="2025219"/>
          </a:xfrm>
          <a:prstGeom prst="rect">
            <a:avLst/>
          </a:prstGeom>
        </p:spPr>
      </p:pic>
      <p:sp>
        <p:nvSpPr>
          <p:cNvPr id="9" name="文本框 8">
            <a:extLst>
              <a:ext uri="{FF2B5EF4-FFF2-40B4-BE49-F238E27FC236}">
                <a16:creationId xmlns:a16="http://schemas.microsoft.com/office/drawing/2014/main" id="{D681D140-2AC1-9DD9-9F6D-9D7D01FB00C8}"/>
              </a:ext>
            </a:extLst>
          </p:cNvPr>
          <p:cNvSpPr txBox="1"/>
          <p:nvPr/>
        </p:nvSpPr>
        <p:spPr>
          <a:xfrm>
            <a:off x="5915427" y="4130113"/>
            <a:ext cx="5802623" cy="954107"/>
          </a:xfrm>
          <a:prstGeom prst="rect">
            <a:avLst/>
          </a:prstGeom>
          <a:noFill/>
        </p:spPr>
        <p:txBody>
          <a:bodyPr wrap="square">
            <a:spAutoFit/>
          </a:bodyPr>
          <a:lstStyle/>
          <a:p>
            <a:r>
              <a:rPr lang="zh-CN" altLang="en-US">
                <a:solidFill>
                  <a:schemeClr val="bg1"/>
                </a:solidFill>
              </a:rPr>
              <a:t>以下是一些提示词：</a:t>
            </a:r>
            <a:endParaRPr lang="en-US" altLang="zh-CN">
              <a:solidFill>
                <a:schemeClr val="bg1"/>
              </a:solidFill>
            </a:endParaRPr>
          </a:p>
          <a:p>
            <a:endParaRPr lang="en-US" altLang="zh-CN" sz="1400">
              <a:solidFill>
                <a:schemeClr val="bg1"/>
              </a:solidFill>
            </a:endParaRPr>
          </a:p>
          <a:p>
            <a:r>
              <a:rPr lang="zh-CN" altLang="en-US" sz="1200">
                <a:solidFill>
                  <a:schemeClr val="bg1"/>
                </a:solidFill>
              </a:rPr>
              <a:t>高清，写实，兔子在月球坑里，月球坑里长着暗绿色草药，兔子边上有高科技仪器</a:t>
            </a:r>
            <a:endParaRPr lang="en-US" altLang="zh-CN" sz="1200">
              <a:solidFill>
                <a:schemeClr val="bg1"/>
              </a:solidFill>
            </a:endParaRPr>
          </a:p>
          <a:p>
            <a:r>
              <a:rPr lang="zh-CN" altLang="en-US" sz="1200">
                <a:solidFill>
                  <a:schemeClr val="bg1"/>
                </a:solidFill>
              </a:rPr>
              <a:t>科幻片质感，宇航员，陨石坑</a:t>
            </a:r>
            <a:endParaRPr lang="en-US" altLang="zh-CN" sz="1200">
              <a:solidFill>
                <a:schemeClr val="bg1"/>
              </a:solidFill>
            </a:endParaRPr>
          </a:p>
        </p:txBody>
      </p:sp>
    </p:spTree>
    <p:extLst>
      <p:ext uri="{BB962C8B-B14F-4D97-AF65-F5344CB8AC3E}">
        <p14:creationId xmlns:p14="http://schemas.microsoft.com/office/powerpoint/2010/main" val="2877764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6B493-1F1B-D230-B975-C991E882FF00}"/>
            </a:ext>
          </a:extLst>
        </p:cNvPr>
        <p:cNvGrpSpPr/>
        <p:nvPr/>
      </p:nvGrpSpPr>
      <p:grpSpPr>
        <a:xfrm>
          <a:off x="0" y="0"/>
          <a:ext cx="0" cy="0"/>
          <a:chOff x="0" y="0"/>
          <a:chExt cx="0" cy="0"/>
        </a:xfrm>
      </p:grpSpPr>
      <p:pic>
        <p:nvPicPr>
          <p:cNvPr id="8" name="图片占位符 7">
            <a:extLst>
              <a:ext uri="{FF2B5EF4-FFF2-40B4-BE49-F238E27FC236}">
                <a16:creationId xmlns:a16="http://schemas.microsoft.com/office/drawing/2014/main" id="{C9A5D877-2DD5-E167-8E5E-0B48505CD3ED}"/>
              </a:ext>
            </a:extLst>
          </p:cNvPr>
          <p:cNvPicPr>
            <a:picLocks noGrp="1" noChangeAspect="1"/>
          </p:cNvPicPr>
          <p:nvPr>
            <p:ph type="pic" sz="quarter" idx="10"/>
          </p:nvPr>
        </p:nvPicPr>
        <p:blipFill>
          <a:blip r:embed="rId2">
            <a:alphaModFix amt="20000"/>
          </a:blip>
          <a:srcRect l="4609" r="4609"/>
          <a:stretch>
            <a:fillRect/>
          </a:stretch>
        </p:blipFill>
        <p:spPr>
          <a:xfrm>
            <a:off x="1124486" y="1"/>
            <a:ext cx="11067514" cy="6857999"/>
          </a:xfrm>
        </p:spPr>
      </p:pic>
      <p:sp>
        <p:nvSpPr>
          <p:cNvPr id="6" name="Text Placeholder 5">
            <a:extLst>
              <a:ext uri="{FF2B5EF4-FFF2-40B4-BE49-F238E27FC236}">
                <a16:creationId xmlns:a16="http://schemas.microsoft.com/office/drawing/2014/main" id="{A7CBC697-9F47-3563-046F-704EE3CC3D0F}"/>
              </a:ext>
            </a:extLst>
          </p:cNvPr>
          <p:cNvSpPr>
            <a:spLocks noGrp="1"/>
          </p:cNvSpPr>
          <p:nvPr>
            <p:ph type="body" idx="13"/>
          </p:nvPr>
        </p:nvSpPr>
        <p:spPr>
          <a:xfrm>
            <a:off x="4023087" y="879469"/>
            <a:ext cx="4179375" cy="356462"/>
          </a:xfrm>
        </p:spPr>
        <p:txBody>
          <a:bodyPr/>
          <a:lstStyle/>
          <a:p>
            <a:r>
              <a:rPr lang="en-US">
                <a:solidFill>
                  <a:schemeClr val="bg1"/>
                </a:solidFill>
              </a:rPr>
              <a:t>Technology application</a:t>
            </a:r>
            <a:endParaRPr lang="id-ID" dirty="0">
              <a:solidFill>
                <a:schemeClr val="bg1"/>
              </a:solidFill>
            </a:endParaRPr>
          </a:p>
        </p:txBody>
      </p:sp>
      <p:sp>
        <p:nvSpPr>
          <p:cNvPr id="5" name="Title 4">
            <a:extLst>
              <a:ext uri="{FF2B5EF4-FFF2-40B4-BE49-F238E27FC236}">
                <a16:creationId xmlns:a16="http://schemas.microsoft.com/office/drawing/2014/main" id="{161B1101-B887-6FD8-63E3-7E12215EC629}"/>
              </a:ext>
            </a:extLst>
          </p:cNvPr>
          <p:cNvSpPr>
            <a:spLocks noGrp="1"/>
          </p:cNvSpPr>
          <p:nvPr>
            <p:ph type="ctrTitle"/>
          </p:nvPr>
        </p:nvSpPr>
        <p:spPr>
          <a:xfrm>
            <a:off x="1467633" y="463462"/>
            <a:ext cx="2521907" cy="832015"/>
          </a:xfrm>
        </p:spPr>
        <p:txBody>
          <a:bodyPr/>
          <a:lstStyle/>
          <a:p>
            <a:r>
              <a:rPr lang="zh-CN" altLang="en-US">
                <a:solidFill>
                  <a:schemeClr val="bg1"/>
                </a:solidFill>
              </a:rPr>
              <a:t>技术应用</a:t>
            </a:r>
            <a:endParaRPr lang="en-US" dirty="0">
              <a:solidFill>
                <a:schemeClr val="bg1"/>
              </a:solidFill>
            </a:endParaRPr>
          </a:p>
        </p:txBody>
      </p:sp>
      <p:pic>
        <p:nvPicPr>
          <p:cNvPr id="3" name="图片 2">
            <a:extLst>
              <a:ext uri="{FF2B5EF4-FFF2-40B4-BE49-F238E27FC236}">
                <a16:creationId xmlns:a16="http://schemas.microsoft.com/office/drawing/2014/main" id="{6FC02CD0-06CF-35E2-2F42-722AC6F29D0B}"/>
              </a:ext>
            </a:extLst>
          </p:cNvPr>
          <p:cNvPicPr>
            <a:picLocks noChangeAspect="1"/>
          </p:cNvPicPr>
          <p:nvPr/>
        </p:nvPicPr>
        <p:blipFill>
          <a:blip r:embed="rId3"/>
          <a:srcRect/>
          <a:stretch/>
        </p:blipFill>
        <p:spPr>
          <a:xfrm>
            <a:off x="1772795" y="1592192"/>
            <a:ext cx="3668683" cy="2292927"/>
          </a:xfrm>
          <a:prstGeom prst="rect">
            <a:avLst/>
          </a:prstGeom>
        </p:spPr>
      </p:pic>
      <p:pic>
        <p:nvPicPr>
          <p:cNvPr id="2" name="图片 1">
            <a:extLst>
              <a:ext uri="{FF2B5EF4-FFF2-40B4-BE49-F238E27FC236}">
                <a16:creationId xmlns:a16="http://schemas.microsoft.com/office/drawing/2014/main" id="{ED2A253B-D2CD-6B39-D350-8D4B8B5A0B47}"/>
              </a:ext>
            </a:extLst>
          </p:cNvPr>
          <p:cNvPicPr>
            <a:picLocks noChangeAspect="1"/>
          </p:cNvPicPr>
          <p:nvPr/>
        </p:nvPicPr>
        <p:blipFill>
          <a:blip r:embed="rId4"/>
          <a:srcRect/>
          <a:stretch/>
        </p:blipFill>
        <p:spPr>
          <a:xfrm>
            <a:off x="1772795" y="4037519"/>
            <a:ext cx="3668683" cy="2292926"/>
          </a:xfrm>
          <a:prstGeom prst="rect">
            <a:avLst/>
          </a:prstGeom>
        </p:spPr>
      </p:pic>
      <p:sp>
        <p:nvSpPr>
          <p:cNvPr id="9" name="文本框 8">
            <a:extLst>
              <a:ext uri="{FF2B5EF4-FFF2-40B4-BE49-F238E27FC236}">
                <a16:creationId xmlns:a16="http://schemas.microsoft.com/office/drawing/2014/main" id="{AE9012CE-1D56-13C7-CA3E-66549B6891DE}"/>
              </a:ext>
            </a:extLst>
          </p:cNvPr>
          <p:cNvSpPr txBox="1"/>
          <p:nvPr/>
        </p:nvSpPr>
        <p:spPr>
          <a:xfrm>
            <a:off x="5915427" y="2403611"/>
            <a:ext cx="5802623" cy="1200329"/>
          </a:xfrm>
          <a:prstGeom prst="rect">
            <a:avLst/>
          </a:prstGeom>
          <a:noFill/>
        </p:spPr>
        <p:txBody>
          <a:bodyPr wrap="square">
            <a:spAutoFit/>
          </a:bodyPr>
          <a:lstStyle/>
          <a:p>
            <a:r>
              <a:rPr lang="en-US" altLang="zh-CN">
                <a:solidFill>
                  <a:schemeClr val="bg1"/>
                </a:solidFill>
              </a:rPr>
              <a:t>        </a:t>
            </a:r>
            <a:r>
              <a:rPr lang="zh-CN" altLang="en-US">
                <a:solidFill>
                  <a:schemeClr val="bg1"/>
                </a:solidFill>
              </a:rPr>
              <a:t>第二步：图片调整环节</a:t>
            </a:r>
            <a:endParaRPr lang="en-US" altLang="zh-CN">
              <a:solidFill>
                <a:schemeClr val="bg1"/>
              </a:solidFill>
            </a:endParaRPr>
          </a:p>
          <a:p>
            <a:r>
              <a:rPr lang="zh-CN" altLang="en-US">
                <a:solidFill>
                  <a:schemeClr val="bg1"/>
                </a:solidFill>
              </a:rPr>
              <a:t>使用</a:t>
            </a:r>
            <a:r>
              <a:rPr lang="en-US" altLang="zh-CN">
                <a:solidFill>
                  <a:schemeClr val="bg1"/>
                </a:solidFill>
              </a:rPr>
              <a:t>comfyUI</a:t>
            </a:r>
            <a:r>
              <a:rPr lang="zh-CN" altLang="en-US">
                <a:solidFill>
                  <a:schemeClr val="bg1"/>
                </a:solidFill>
              </a:rPr>
              <a:t>对生成的图片进行风格的调整，让图片的风格更加统一，以保证整个短片调性统一。同时进一步提高画面的清晰度，为接下来</a:t>
            </a:r>
            <a:r>
              <a:rPr lang="en-US" altLang="zh-CN">
                <a:solidFill>
                  <a:schemeClr val="bg1"/>
                </a:solidFill>
              </a:rPr>
              <a:t>AI</a:t>
            </a:r>
            <a:r>
              <a:rPr lang="zh-CN" altLang="en-US">
                <a:solidFill>
                  <a:schemeClr val="bg1"/>
                </a:solidFill>
              </a:rPr>
              <a:t>的视频生成奠定画质基础。</a:t>
            </a:r>
          </a:p>
        </p:txBody>
      </p:sp>
      <p:sp>
        <p:nvSpPr>
          <p:cNvPr id="10" name="文本框 9">
            <a:extLst>
              <a:ext uri="{FF2B5EF4-FFF2-40B4-BE49-F238E27FC236}">
                <a16:creationId xmlns:a16="http://schemas.microsoft.com/office/drawing/2014/main" id="{527E3C1D-BF12-D3FE-7A73-6275193D0462}"/>
              </a:ext>
            </a:extLst>
          </p:cNvPr>
          <p:cNvSpPr txBox="1"/>
          <p:nvPr/>
        </p:nvSpPr>
        <p:spPr>
          <a:xfrm>
            <a:off x="5915427" y="4251587"/>
            <a:ext cx="5802623" cy="923330"/>
          </a:xfrm>
          <a:prstGeom prst="rect">
            <a:avLst/>
          </a:prstGeom>
          <a:noFill/>
        </p:spPr>
        <p:txBody>
          <a:bodyPr wrap="square">
            <a:spAutoFit/>
          </a:bodyPr>
          <a:lstStyle/>
          <a:p>
            <a:r>
              <a:rPr lang="zh-CN" altLang="en-US">
                <a:solidFill>
                  <a:schemeClr val="bg1"/>
                </a:solidFill>
              </a:rPr>
              <a:t>依靠节点的连接实现画面的微调，这样的调整可以在不改变画面大效果和主体内容的情况下增加画面可读性和视觉效果，让</a:t>
            </a:r>
            <a:r>
              <a:rPr lang="en-US" altLang="zh-CN">
                <a:solidFill>
                  <a:schemeClr val="bg1"/>
                </a:solidFill>
              </a:rPr>
              <a:t>AI</a:t>
            </a:r>
            <a:r>
              <a:rPr lang="zh-CN" altLang="en-US">
                <a:solidFill>
                  <a:schemeClr val="bg1"/>
                </a:solidFill>
              </a:rPr>
              <a:t>更好地辅助创作。</a:t>
            </a:r>
          </a:p>
        </p:txBody>
      </p:sp>
    </p:spTree>
    <p:extLst>
      <p:ext uri="{BB962C8B-B14F-4D97-AF65-F5344CB8AC3E}">
        <p14:creationId xmlns:p14="http://schemas.microsoft.com/office/powerpoint/2010/main" val="3665653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16EDB-9AD8-14CF-48A3-451B5BCDDE20}"/>
            </a:ext>
          </a:extLst>
        </p:cNvPr>
        <p:cNvGrpSpPr/>
        <p:nvPr/>
      </p:nvGrpSpPr>
      <p:grpSpPr>
        <a:xfrm>
          <a:off x="0" y="0"/>
          <a:ext cx="0" cy="0"/>
          <a:chOff x="0" y="0"/>
          <a:chExt cx="0" cy="0"/>
        </a:xfrm>
      </p:grpSpPr>
      <p:pic>
        <p:nvPicPr>
          <p:cNvPr id="8" name="图片占位符 7">
            <a:extLst>
              <a:ext uri="{FF2B5EF4-FFF2-40B4-BE49-F238E27FC236}">
                <a16:creationId xmlns:a16="http://schemas.microsoft.com/office/drawing/2014/main" id="{3153886B-2AFD-6B5F-C96E-8737EE32F610}"/>
              </a:ext>
            </a:extLst>
          </p:cNvPr>
          <p:cNvPicPr>
            <a:picLocks noGrp="1" noChangeAspect="1"/>
          </p:cNvPicPr>
          <p:nvPr>
            <p:ph type="pic" sz="quarter" idx="10"/>
          </p:nvPr>
        </p:nvPicPr>
        <p:blipFill>
          <a:blip r:embed="rId2">
            <a:alphaModFix amt="20000"/>
          </a:blip>
          <a:srcRect l="4609" r="4609"/>
          <a:stretch>
            <a:fillRect/>
          </a:stretch>
        </p:blipFill>
        <p:spPr>
          <a:xfrm>
            <a:off x="1124486" y="1"/>
            <a:ext cx="11067514" cy="6857999"/>
          </a:xfrm>
        </p:spPr>
      </p:pic>
      <p:sp>
        <p:nvSpPr>
          <p:cNvPr id="6" name="Text Placeholder 5">
            <a:extLst>
              <a:ext uri="{FF2B5EF4-FFF2-40B4-BE49-F238E27FC236}">
                <a16:creationId xmlns:a16="http://schemas.microsoft.com/office/drawing/2014/main" id="{167EB02F-51F3-C5B8-04AD-062CF097223F}"/>
              </a:ext>
            </a:extLst>
          </p:cNvPr>
          <p:cNvSpPr>
            <a:spLocks noGrp="1"/>
          </p:cNvSpPr>
          <p:nvPr>
            <p:ph type="body" idx="13"/>
          </p:nvPr>
        </p:nvSpPr>
        <p:spPr>
          <a:xfrm>
            <a:off x="4023087" y="879469"/>
            <a:ext cx="4179375" cy="356462"/>
          </a:xfrm>
        </p:spPr>
        <p:txBody>
          <a:bodyPr/>
          <a:lstStyle/>
          <a:p>
            <a:r>
              <a:rPr lang="en-US">
                <a:solidFill>
                  <a:schemeClr val="bg1"/>
                </a:solidFill>
              </a:rPr>
              <a:t>Technology application</a:t>
            </a:r>
            <a:endParaRPr lang="id-ID" dirty="0">
              <a:solidFill>
                <a:schemeClr val="bg1"/>
              </a:solidFill>
            </a:endParaRPr>
          </a:p>
        </p:txBody>
      </p:sp>
      <p:sp>
        <p:nvSpPr>
          <p:cNvPr id="5" name="Title 4">
            <a:extLst>
              <a:ext uri="{FF2B5EF4-FFF2-40B4-BE49-F238E27FC236}">
                <a16:creationId xmlns:a16="http://schemas.microsoft.com/office/drawing/2014/main" id="{268EA2A0-F027-5992-C0D4-55563EC0F354}"/>
              </a:ext>
            </a:extLst>
          </p:cNvPr>
          <p:cNvSpPr>
            <a:spLocks noGrp="1"/>
          </p:cNvSpPr>
          <p:nvPr>
            <p:ph type="ctrTitle"/>
          </p:nvPr>
        </p:nvSpPr>
        <p:spPr>
          <a:xfrm>
            <a:off x="1467633" y="463462"/>
            <a:ext cx="2521907" cy="832015"/>
          </a:xfrm>
        </p:spPr>
        <p:txBody>
          <a:bodyPr/>
          <a:lstStyle/>
          <a:p>
            <a:r>
              <a:rPr lang="zh-CN" altLang="en-US">
                <a:solidFill>
                  <a:schemeClr val="bg1"/>
                </a:solidFill>
              </a:rPr>
              <a:t>技术应用</a:t>
            </a:r>
            <a:endParaRPr lang="en-US" dirty="0">
              <a:solidFill>
                <a:schemeClr val="bg1"/>
              </a:solidFill>
            </a:endParaRPr>
          </a:p>
        </p:txBody>
      </p:sp>
      <p:pic>
        <p:nvPicPr>
          <p:cNvPr id="3" name="图片 2">
            <a:extLst>
              <a:ext uri="{FF2B5EF4-FFF2-40B4-BE49-F238E27FC236}">
                <a16:creationId xmlns:a16="http://schemas.microsoft.com/office/drawing/2014/main" id="{CE351B01-AC06-86E0-A0C4-934CCF6396BC}"/>
              </a:ext>
            </a:extLst>
          </p:cNvPr>
          <p:cNvPicPr>
            <a:picLocks noChangeAspect="1"/>
          </p:cNvPicPr>
          <p:nvPr/>
        </p:nvPicPr>
        <p:blipFill>
          <a:blip r:embed="rId3"/>
          <a:srcRect/>
          <a:stretch/>
        </p:blipFill>
        <p:spPr>
          <a:xfrm>
            <a:off x="1772795" y="1735477"/>
            <a:ext cx="3668683" cy="2006356"/>
          </a:xfrm>
          <a:prstGeom prst="rect">
            <a:avLst/>
          </a:prstGeom>
        </p:spPr>
      </p:pic>
      <p:pic>
        <p:nvPicPr>
          <p:cNvPr id="2" name="图片 1">
            <a:extLst>
              <a:ext uri="{FF2B5EF4-FFF2-40B4-BE49-F238E27FC236}">
                <a16:creationId xmlns:a16="http://schemas.microsoft.com/office/drawing/2014/main" id="{96CDA988-139A-693B-EF06-80314F70EA81}"/>
              </a:ext>
            </a:extLst>
          </p:cNvPr>
          <p:cNvPicPr>
            <a:picLocks noChangeAspect="1"/>
          </p:cNvPicPr>
          <p:nvPr/>
        </p:nvPicPr>
        <p:blipFill>
          <a:blip r:embed="rId4"/>
          <a:srcRect/>
          <a:stretch/>
        </p:blipFill>
        <p:spPr>
          <a:xfrm>
            <a:off x="1772795" y="4187550"/>
            <a:ext cx="3668683" cy="1992864"/>
          </a:xfrm>
          <a:prstGeom prst="rect">
            <a:avLst/>
          </a:prstGeom>
        </p:spPr>
      </p:pic>
      <p:sp>
        <p:nvSpPr>
          <p:cNvPr id="9" name="文本框 8">
            <a:extLst>
              <a:ext uri="{FF2B5EF4-FFF2-40B4-BE49-F238E27FC236}">
                <a16:creationId xmlns:a16="http://schemas.microsoft.com/office/drawing/2014/main" id="{DCE140F4-A0BF-C8B5-67DB-8AD6CC9320BD}"/>
              </a:ext>
            </a:extLst>
          </p:cNvPr>
          <p:cNvSpPr txBox="1"/>
          <p:nvPr/>
        </p:nvSpPr>
        <p:spPr>
          <a:xfrm>
            <a:off x="5915427" y="2403611"/>
            <a:ext cx="5802623" cy="1200329"/>
          </a:xfrm>
          <a:prstGeom prst="rect">
            <a:avLst/>
          </a:prstGeom>
          <a:noFill/>
        </p:spPr>
        <p:txBody>
          <a:bodyPr wrap="square">
            <a:spAutoFit/>
          </a:bodyPr>
          <a:lstStyle/>
          <a:p>
            <a:r>
              <a:rPr lang="en-US" altLang="zh-CN">
                <a:solidFill>
                  <a:schemeClr val="bg1"/>
                </a:solidFill>
              </a:rPr>
              <a:t>        </a:t>
            </a:r>
            <a:r>
              <a:rPr lang="zh-CN" altLang="en-US">
                <a:solidFill>
                  <a:schemeClr val="bg1"/>
                </a:solidFill>
              </a:rPr>
              <a:t>第三步：</a:t>
            </a:r>
            <a:r>
              <a:rPr lang="en-US" altLang="zh-CN">
                <a:solidFill>
                  <a:schemeClr val="bg1"/>
                </a:solidFill>
              </a:rPr>
              <a:t>AI</a:t>
            </a:r>
            <a:r>
              <a:rPr lang="zh-CN" altLang="en-US">
                <a:solidFill>
                  <a:schemeClr val="bg1"/>
                </a:solidFill>
              </a:rPr>
              <a:t>生成视频环节</a:t>
            </a:r>
            <a:endParaRPr lang="en-US" altLang="zh-CN">
              <a:solidFill>
                <a:schemeClr val="bg1"/>
              </a:solidFill>
            </a:endParaRPr>
          </a:p>
          <a:p>
            <a:r>
              <a:rPr lang="zh-CN" altLang="en-US">
                <a:solidFill>
                  <a:schemeClr val="bg1"/>
                </a:solidFill>
              </a:rPr>
              <a:t>使用</a:t>
            </a:r>
            <a:r>
              <a:rPr lang="en-US" altLang="zh-CN">
                <a:solidFill>
                  <a:schemeClr val="bg1"/>
                </a:solidFill>
              </a:rPr>
              <a:t>AI</a:t>
            </a:r>
            <a:r>
              <a:rPr lang="zh-CN" altLang="en-US">
                <a:solidFill>
                  <a:schemeClr val="bg1"/>
                </a:solidFill>
              </a:rPr>
              <a:t>工具进行视频生成，详细描述“推、拉、摇、移”等运镜方式，配合“高清画质、流畅连贯、不要对画面进行任何修改”等限制性词语，让</a:t>
            </a:r>
            <a:r>
              <a:rPr lang="en-US" altLang="zh-CN">
                <a:solidFill>
                  <a:schemeClr val="bg1"/>
                </a:solidFill>
              </a:rPr>
              <a:t>AI</a:t>
            </a:r>
            <a:r>
              <a:rPr lang="zh-CN" altLang="en-US">
                <a:solidFill>
                  <a:schemeClr val="bg1"/>
                </a:solidFill>
              </a:rPr>
              <a:t>生成的视频更加可控。</a:t>
            </a:r>
          </a:p>
        </p:txBody>
      </p:sp>
      <p:sp>
        <p:nvSpPr>
          <p:cNvPr id="4" name="文本框 3">
            <a:extLst>
              <a:ext uri="{FF2B5EF4-FFF2-40B4-BE49-F238E27FC236}">
                <a16:creationId xmlns:a16="http://schemas.microsoft.com/office/drawing/2014/main" id="{0A995B49-5049-B955-83A5-3EF2244DE0F6}"/>
              </a:ext>
            </a:extLst>
          </p:cNvPr>
          <p:cNvSpPr txBox="1"/>
          <p:nvPr/>
        </p:nvSpPr>
        <p:spPr>
          <a:xfrm>
            <a:off x="5915427" y="4130113"/>
            <a:ext cx="5802623" cy="2062103"/>
          </a:xfrm>
          <a:prstGeom prst="rect">
            <a:avLst/>
          </a:prstGeom>
          <a:noFill/>
        </p:spPr>
        <p:txBody>
          <a:bodyPr wrap="square">
            <a:spAutoFit/>
          </a:bodyPr>
          <a:lstStyle/>
          <a:p>
            <a:r>
              <a:rPr lang="zh-CN" altLang="en-US">
                <a:solidFill>
                  <a:schemeClr val="bg1"/>
                </a:solidFill>
              </a:rPr>
              <a:t>以下是一些提示词：</a:t>
            </a:r>
            <a:endParaRPr lang="en-US" altLang="zh-CN">
              <a:solidFill>
                <a:schemeClr val="bg1"/>
              </a:solidFill>
            </a:endParaRPr>
          </a:p>
          <a:p>
            <a:endParaRPr lang="en-US" altLang="zh-CN" sz="1200">
              <a:solidFill>
                <a:schemeClr val="bg1"/>
              </a:solidFill>
            </a:endParaRPr>
          </a:p>
          <a:p>
            <a:r>
              <a:rPr lang="zh-CN" altLang="en-US" sz="1400">
                <a:solidFill>
                  <a:schemeClr val="bg1"/>
                </a:solidFill>
              </a:rPr>
              <a:t>高清，写实，草药，仪器在工作，画面稳定，画面内容不要出现歪曲抖动，镜头拉近</a:t>
            </a:r>
            <a:endParaRPr lang="en-US" altLang="zh-CN" sz="1400">
              <a:solidFill>
                <a:schemeClr val="bg1"/>
              </a:solidFill>
            </a:endParaRPr>
          </a:p>
          <a:p>
            <a:r>
              <a:rPr lang="zh-CN" altLang="en-US" sz="1400">
                <a:solidFill>
                  <a:schemeClr val="bg1"/>
                </a:solidFill>
              </a:rPr>
              <a:t>高清，身穿宇航服的兔子向远处走去，镜头拉远，画面不要出现摇晃，要表现出兔子形象和装备的细节</a:t>
            </a:r>
            <a:endParaRPr lang="en-US" altLang="zh-CN" sz="1400">
              <a:solidFill>
                <a:schemeClr val="bg1"/>
              </a:solidFill>
            </a:endParaRPr>
          </a:p>
          <a:p>
            <a:r>
              <a:rPr lang="zh-CN" altLang="en-US" sz="1400">
                <a:solidFill>
                  <a:schemeClr val="bg1"/>
                </a:solidFill>
              </a:rPr>
              <a:t>高清，写实，展现月球表面的粗糙纹理，背景是宇宙银河，月球，宇航员俯身，</a:t>
            </a:r>
            <a:r>
              <a:rPr lang="en-US" altLang="zh-CN" sz="1400">
                <a:solidFill>
                  <a:schemeClr val="bg1"/>
                </a:solidFill>
              </a:rPr>
              <a:t>3</a:t>
            </a:r>
            <a:r>
              <a:rPr lang="zh-CN" altLang="en-US" sz="1400">
                <a:solidFill>
                  <a:schemeClr val="bg1"/>
                </a:solidFill>
              </a:rPr>
              <a:t>只身穿宇航服的兔子在月球坑里拔草药，月球坑里长着暗绿色草药，旁边有拔出来的草药</a:t>
            </a:r>
          </a:p>
        </p:txBody>
      </p:sp>
    </p:spTree>
    <p:extLst>
      <p:ext uri="{BB962C8B-B14F-4D97-AF65-F5344CB8AC3E}">
        <p14:creationId xmlns:p14="http://schemas.microsoft.com/office/powerpoint/2010/main" val="3015184896"/>
      </p:ext>
    </p:extLst>
  </p:cSld>
  <p:clrMapOvr>
    <a:masterClrMapping/>
  </p:clrMapOvr>
</p:sld>
</file>

<file path=ppt/theme/theme1.xml><?xml version="1.0" encoding="utf-8"?>
<a:theme xmlns:a="http://schemas.openxmlformats.org/drawingml/2006/main" name="Office 主题​​">
  <a:themeElements>
    <a:clrScheme name="Cool">
      <a:dk1>
        <a:srgbClr val="000000"/>
      </a:dk1>
      <a:lt1>
        <a:srgbClr val="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our Title goes Here" id="{216E2A47-1B33-481B-B469-F891BA0BB112}" vid="{A834A686-415F-444B-99EF-70560C1C6F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Modern clean sophisticated presentation</Template>
  <TotalTime>103</TotalTime>
  <Words>773</Words>
  <Application>Microsoft Office PowerPoint</Application>
  <PresentationFormat>宽屏</PresentationFormat>
  <Paragraphs>44</Paragraphs>
  <Slides>10</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10</vt:i4>
      </vt:variant>
    </vt:vector>
  </HeadingPairs>
  <TitlesOfParts>
    <vt:vector size="17" baseType="lpstr">
      <vt:lpstr>Noto Serif SC SemiBold</vt:lpstr>
      <vt:lpstr>Arial</vt:lpstr>
      <vt:lpstr>Calibri</vt:lpstr>
      <vt:lpstr>Calibri Light</vt:lpstr>
      <vt:lpstr>Sagona ExtraLight</vt:lpstr>
      <vt:lpstr>Speak Pro</vt:lpstr>
      <vt:lpstr>Office 主题​​</vt:lpstr>
      <vt:lpstr>Your Title goes Here</vt:lpstr>
      <vt:lpstr>内容构想</vt:lpstr>
      <vt:lpstr>灵感来源</vt:lpstr>
      <vt:lpstr>元素对比</vt:lpstr>
      <vt:lpstr>画面展示</vt:lpstr>
      <vt:lpstr>画面展示</vt:lpstr>
      <vt:lpstr>技术应用</vt:lpstr>
      <vt:lpstr>技术应用</vt:lpstr>
      <vt:lpstr>技术应用</vt:lpstr>
      <vt:lpstr>Your Title goes Here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照仪 于</dc:creator>
  <cp:lastModifiedBy>照仪 于</cp:lastModifiedBy>
  <cp:revision>17</cp:revision>
  <dcterms:created xsi:type="dcterms:W3CDTF">2025-09-04T14:23:59Z</dcterms:created>
  <dcterms:modified xsi:type="dcterms:W3CDTF">2025-09-11T04:29:41Z</dcterms:modified>
</cp:coreProperties>
</file>