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media/image14.webp" ContentType="image/webp"/>
  <Override PartName="/ppt/media/image15.webp" ContentType="image/webp"/>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7" r:id="rId3"/>
  </p:sldMasterIdLst>
  <p:notesMasterIdLst>
    <p:notesMasterId r:id="rId5"/>
  </p:notesMasterIdLst>
  <p:sldIdLst>
    <p:sldId id="257" r:id="rId4"/>
    <p:sldId id="654" r:id="rId6"/>
    <p:sldId id="259" r:id="rId7"/>
    <p:sldId id="511" r:id="rId8"/>
    <p:sldId id="395" r:id="rId9"/>
    <p:sldId id="652" r:id="rId10"/>
    <p:sldId id="653" r:id="rId11"/>
    <p:sldId id="559" r:id="rId12"/>
    <p:sldId id="557" r:id="rId13"/>
    <p:sldId id="558" r:id="rId14"/>
    <p:sldId id="606" r:id="rId15"/>
    <p:sldId id="607" r:id="rId16"/>
    <p:sldId id="811" r:id="rId17"/>
    <p:sldId id="657" r:id="rId18"/>
    <p:sldId id="817" r:id="rId19"/>
    <p:sldId id="656" r:id="rId20"/>
    <p:sldId id="712" r:id="rId21"/>
    <p:sldId id="714" r:id="rId22"/>
    <p:sldId id="715" r:id="rId23"/>
    <p:sldId id="778" r:id="rId24"/>
    <p:sldId id="782" r:id="rId25"/>
    <p:sldId id="810" r:id="rId26"/>
    <p:sldId id="809" r:id="rId27"/>
    <p:sldId id="716" r:id="rId28"/>
    <p:sldId id="795" r:id="rId29"/>
    <p:sldId id="812" r:id="rId30"/>
    <p:sldId id="813" r:id="rId31"/>
    <p:sldId id="819" r:id="rId32"/>
    <p:sldId id="820" r:id="rId33"/>
    <p:sldId id="814" r:id="rId34"/>
    <p:sldId id="718" r:id="rId35"/>
    <p:sldId id="783" r:id="rId36"/>
    <p:sldId id="815" r:id="rId37"/>
    <p:sldId id="816" r:id="rId38"/>
    <p:sldId id="768" r:id="rId39"/>
    <p:sldId id="258" r:id="rId40"/>
  </p:sldIdLst>
  <p:sldSz cx="12192000" cy="6858000"/>
  <p:notesSz cx="6858000" cy="9144000"/>
  <p:custDataLst>
    <p:tags r:id="rId44"/>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436" userDrawn="1">
          <p15:clr>
            <a:srgbClr val="A4A3A4"/>
          </p15:clr>
        </p15:guide>
        <p15:guide id="2" orient="horz" pos="4019" userDrawn="1">
          <p15:clr>
            <a:srgbClr val="A4A3A4"/>
          </p15:clr>
        </p15:guide>
        <p15:guide id="3" pos="7157" userDrawn="1">
          <p15:clr>
            <a:srgbClr val="A4A3A4"/>
          </p15:clr>
        </p15:guide>
        <p15:guide id="4" orient="horz" pos="551"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showPr>
  <p:clrMru>
    <a:srgbClr val="FFFFFF"/>
    <a:srgbClr val="4C678E"/>
    <a:srgbClr val="B0BFD5"/>
    <a:srgbClr val="E6E6E6"/>
    <a:srgbClr val="4472C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583" autoAdjust="0"/>
    <p:restoredTop sz="96314" autoAdjust="0"/>
  </p:normalViewPr>
  <p:slideViewPr>
    <p:cSldViewPr snapToGrid="0" showGuides="1">
      <p:cViewPr>
        <p:scale>
          <a:sx n="66" d="100"/>
          <a:sy n="66" d="100"/>
        </p:scale>
        <p:origin x="-2394" y="-1050"/>
      </p:cViewPr>
      <p:guideLst>
        <p:guide pos="436"/>
        <p:guide orient="horz" pos="4019"/>
        <p:guide pos="7157"/>
        <p:guide orient="horz" pos="551"/>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slide" Target="slides/slide2.xml"/><Relationship Id="rId5" Type="http://schemas.openxmlformats.org/officeDocument/2006/relationships/notesMaster" Target="notesMasters/notesMaster1.xml"/><Relationship Id="rId44" Type="http://schemas.openxmlformats.org/officeDocument/2006/relationships/tags" Target="tags/tag173.xml"/><Relationship Id="rId43" Type="http://schemas.openxmlformats.org/officeDocument/2006/relationships/tableStyles" Target="tableStyles.xml"/><Relationship Id="rId42" Type="http://schemas.openxmlformats.org/officeDocument/2006/relationships/viewProps" Target="viewProps.xml"/><Relationship Id="rId41" Type="http://schemas.openxmlformats.org/officeDocument/2006/relationships/presProps" Target="presProps.xml"/><Relationship Id="rId40" Type="http://schemas.openxmlformats.org/officeDocument/2006/relationships/slide" Target="slides/slide36.xml"/><Relationship Id="rId4" Type="http://schemas.openxmlformats.org/officeDocument/2006/relationships/slide" Target="slides/slide1.xml"/><Relationship Id="rId39" Type="http://schemas.openxmlformats.org/officeDocument/2006/relationships/slide" Target="slides/slide35.xml"/><Relationship Id="rId38" Type="http://schemas.openxmlformats.org/officeDocument/2006/relationships/slide" Target="slides/slide34.xml"/><Relationship Id="rId37" Type="http://schemas.openxmlformats.org/officeDocument/2006/relationships/slide" Target="slides/slide33.xml"/><Relationship Id="rId36" Type="http://schemas.openxmlformats.org/officeDocument/2006/relationships/slide" Target="slides/slide32.xml"/><Relationship Id="rId35" Type="http://schemas.openxmlformats.org/officeDocument/2006/relationships/slide" Target="slides/slide31.xml"/><Relationship Id="rId34" Type="http://schemas.openxmlformats.org/officeDocument/2006/relationships/slide" Target="slides/slide30.xml"/><Relationship Id="rId33" Type="http://schemas.openxmlformats.org/officeDocument/2006/relationships/slide" Target="slides/slide29.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CDC5DC-2188-4A8E-9B52-870867C2BE72}"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4343D81-2CE0-432F-B2E7-4DC1E7730BC1}"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hyperlink" Target="http://www.1ppt.com/xiazai/" TargetMode="Externa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dirty="0"/>
              <a:t>单击此处编辑母版标题样式</a:t>
            </a:r>
            <a:endParaRPr lang="zh-CN" altLang="en-US" dirty="0"/>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0DA2CC75-8280-4D50-8556-C2874ADEF926}"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E190E77-D57C-49F8-ADC2-FB99C50EBC2E}"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advTm="0">
        <p14:prism isInverted="1"/>
      </p:transition>
    </mc:Choice>
    <mc:Fallback>
      <p:transition spd="slow" advTm="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a:prstGeom prst="rect">
            <a:avLst/>
          </a:prstGeo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09600" y="274639"/>
            <a:ext cx="8026400" cy="5851525"/>
          </a:xfrm>
          <a:prstGeom prst="rect">
            <a:avLst/>
          </a:prstGeo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2E3AAC11-D570-4EA9-AFC0-30FB72BA45EB}" type="datetimeFigureOut">
              <a:rPr lang="zh-CN" altLang="en-US" smtClean="0">
                <a:solidFill>
                  <a:prstClr val="black"/>
                </a:solidFill>
              </a:rPr>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solidFill>
                  <a:prstClr val="black"/>
                </a:solidFill>
              </a:rPr>
            </a:fld>
            <a:endParaRPr lang="zh-CN" altLang="en-US">
              <a:solidFill>
                <a:prstClr val="black"/>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0DA2CC75-8280-4D50-8556-C2874ADEF926}"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6E190E77-D57C-49F8-ADC2-FB99C50EBC2E}"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advTm="0">
        <p14:prism isInverted="1"/>
      </p:transition>
    </mc:Choice>
    <mc:Fallback>
      <p:transition spd="slow" advTm="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0DA2CC75-8280-4D50-8556-C2874ADEF926}"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6E190E77-D57C-49F8-ADC2-FB99C50EBC2E}"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advTm="0">
        <p14:prism isInverted="1"/>
      </p:transition>
    </mc:Choice>
    <mc:Fallback>
      <p:transition spd="slow" advTm="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0DA2CC75-8280-4D50-8556-C2874ADEF926}"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6E190E77-D57C-49F8-ADC2-FB99C50EBC2E}"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advTm="0">
        <p14:prism isInverted="1"/>
      </p:transition>
    </mc:Choice>
    <mc:Fallback>
      <p:transition spd="slow" advTm="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0DA2CC75-8280-4D50-8556-C2874ADEF926}"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6E190E77-D57C-49F8-ADC2-FB99C50EBC2E}"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advTm="0">
        <p14:prism isInverted="1"/>
      </p:transition>
    </mc:Choice>
    <mc:Fallback>
      <p:transition spd="slow" advTm="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0DA2CC75-8280-4D50-8556-C2874ADEF926}"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6E190E77-D57C-49F8-ADC2-FB99C50EBC2E}" type="slidenum">
              <a:rPr lang="zh-CN" altLang="en-US" smtClean="0"/>
            </a:fld>
            <a:endParaRPr lang="zh-CN" altLang="en-US"/>
          </a:p>
        </p:txBody>
      </p:sp>
      <p:sp>
        <p:nvSpPr>
          <p:cNvPr id="7" name="TextBox 6"/>
          <p:cNvSpPr txBox="1"/>
          <p:nvPr userDrawn="1"/>
        </p:nvSpPr>
        <p:spPr>
          <a:xfrm>
            <a:off x="1588389" y="6755152"/>
            <a:ext cx="1224136" cy="118430"/>
          </a:xfrm>
          <a:prstGeom prst="rect">
            <a:avLst/>
          </a:prstGeom>
          <a:noFill/>
        </p:spPr>
        <p:txBody>
          <a:bodyPr wrap="square" rtlCol="0">
            <a:spAutoFit/>
          </a:bodyPr>
          <a:lstStyle/>
          <a:p>
            <a:pPr marL="0" marR="0" lvl="0" indent="0" defTabSz="914400" eaLnBrk="1" fontAlgn="auto" latinLnBrk="0" hangingPunct="1">
              <a:lnSpc>
                <a:spcPct val="200000"/>
              </a:lnSpc>
              <a:spcBef>
                <a:spcPts val="0"/>
              </a:spcBef>
              <a:spcAft>
                <a:spcPts val="0"/>
              </a:spcAft>
              <a:buClrTx/>
              <a:buSzTx/>
              <a:buFontTx/>
              <a:buNone/>
              <a:defRPr/>
            </a:pPr>
            <a:r>
              <a:rPr kumimoji="0" lang="en-US" altLang="zh-CN" sz="100" b="0" i="0" u="none" strike="noStrike" kern="0" cap="none" spc="0" normalizeH="0" baseline="0" noProof="0" dirty="0" smtClean="0">
                <a:ln>
                  <a:noFill/>
                </a:ln>
                <a:solidFill>
                  <a:prstClr val="black"/>
                </a:solidFill>
                <a:effectLst/>
                <a:uLnTx/>
                <a:uFillTx/>
                <a:hlinkClick r:id="rId2"/>
              </a:rPr>
              <a:t>PPT</a:t>
            </a:r>
            <a:r>
              <a:rPr kumimoji="0" lang="zh-CN" altLang="en-US" sz="100" b="0" i="0" u="none" strike="noStrike" kern="0" cap="none" spc="0" normalizeH="0" baseline="0" noProof="0" dirty="0" smtClean="0">
                <a:ln>
                  <a:noFill/>
                </a:ln>
                <a:solidFill>
                  <a:prstClr val="black"/>
                </a:solidFill>
                <a:effectLst/>
                <a:uLnTx/>
                <a:uFillTx/>
                <a:hlinkClick r:id="rId2"/>
              </a:rPr>
              <a:t>下载</a:t>
            </a:r>
            <a:r>
              <a:rPr kumimoji="0" lang="zh-CN" altLang="en-US" sz="100" b="0" i="0" u="none" strike="noStrike" kern="0" cap="none" spc="0" normalizeH="0" baseline="0" noProof="0" dirty="0" smtClean="0">
                <a:ln>
                  <a:noFill/>
                </a:ln>
                <a:solidFill>
                  <a:prstClr val="black"/>
                </a:solidFill>
                <a:effectLst/>
                <a:uLnTx/>
                <a:uFillTx/>
              </a:rPr>
              <a:t> </a:t>
            </a:r>
            <a:r>
              <a:rPr kumimoji="0" lang="en-US" altLang="zh-CN" sz="100" b="0" i="0" u="none" strike="noStrike" kern="0" cap="none" spc="0" normalizeH="0" baseline="0" noProof="0" dirty="0" smtClean="0">
                <a:ln>
                  <a:noFill/>
                </a:ln>
                <a:solidFill>
                  <a:prstClr val="black"/>
                </a:solidFill>
                <a:effectLst/>
                <a:uLnTx/>
                <a:uFillTx/>
              </a:rPr>
              <a:t>http://www.1ppt.com/xiazai/</a:t>
            </a:r>
            <a:endParaRPr kumimoji="0" lang="en-US" altLang="zh-CN" sz="100" b="0" i="0" u="none" strike="noStrike" kern="0" cap="none" spc="0" normalizeH="0" baseline="0" noProof="0" dirty="0" smtClean="0">
              <a:ln>
                <a:noFill/>
              </a:ln>
              <a:solidFill>
                <a:prstClr val="black"/>
              </a:solidFill>
              <a:effectLst/>
              <a:uLnTx/>
              <a:uFillTx/>
            </a:endParaRPr>
          </a:p>
        </p:txBody>
      </p:sp>
    </p:spTree>
  </p:cSld>
  <p:clrMapOvr>
    <a:masterClrMapping/>
  </p:clrMapOvr>
  <mc:AlternateContent xmlns:mc="http://schemas.openxmlformats.org/markup-compatibility/2006">
    <mc:Choice xmlns:p14="http://schemas.microsoft.com/office/powerpoint/2010/main" Requires="p14">
      <p:transition spd="slow" p14:dur="1600" advTm="0">
        <p14:prism isInverted="1"/>
      </p:transition>
    </mc:Choice>
    <mc:Fallback>
      <p:transition spd="slow" advTm="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0DA2CC75-8280-4D50-8556-C2874ADEF926}"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6E190E77-D57C-49F8-ADC2-FB99C50EBC2E}"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advTm="0">
        <p14:prism isInverted="1"/>
      </p:transition>
    </mc:Choice>
    <mc:Fallback>
      <p:transition spd="slow" advTm="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0DA2CC75-8280-4D50-8556-C2874ADEF926}"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6E190E77-D57C-49F8-ADC2-FB99C50EBC2E}"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advTm="0">
        <p14:prism isInverted="1"/>
      </p:transition>
    </mc:Choice>
    <mc:Fallback>
      <p:transition spd="slow" advTm="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2E3AAC11-D570-4EA9-AFC0-30FB72BA45EB}" type="datetimeFigureOut">
              <a:rPr lang="zh-CN" altLang="en-US" smtClean="0">
                <a:solidFill>
                  <a:prstClr val="black"/>
                </a:solidFill>
              </a:rPr>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solidFill>
                  <a:prstClr val="black"/>
                </a:solidFill>
              </a:rPr>
            </a:fld>
            <a:endParaRPr lang="zh-CN" altLang="en-US">
              <a:solidFill>
                <a:prstClr val="black"/>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theme" Target="../theme/theme1.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4" Type="http://schemas.openxmlformats.org/officeDocument/2006/relationships/theme" Target="../theme/theme2.xml"/><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DA2CC75-8280-4D50-8556-C2874ADEF926}"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190E77-D57C-49F8-ADC2-FB99C50EBC2E}" type="slidenum">
              <a:rPr lang="zh-CN" altLang="en-US" smtClean="0"/>
            </a:fld>
            <a:endParaRPr lang="zh-CN" altLang="en-US"/>
          </a:p>
        </p:txBody>
      </p:sp>
      <p:sp>
        <p:nvSpPr>
          <p:cNvPr id="7" name="页面-上"/>
          <p:cNvSpPr/>
          <p:nvPr userDrawn="1"/>
        </p:nvSpPr>
        <p:spPr>
          <a:xfrm>
            <a:off x="5778500" y="-22860000"/>
            <a:ext cx="635000" cy="635000"/>
          </a:xfrm>
          <a:prstGeom prst="ellipse">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页面-下"/>
          <p:cNvSpPr/>
          <p:nvPr userDrawn="1"/>
        </p:nvSpPr>
        <p:spPr>
          <a:xfrm>
            <a:off x="5778500" y="22860000"/>
            <a:ext cx="635000" cy="635000"/>
          </a:xfrm>
          <a:prstGeom prst="ellipse">
            <a:avLst/>
          </a:prstGeom>
          <a:noFill/>
          <a:ln w="12700" cap="flat" cmpd="sng" algn="ctr">
            <a:noFill/>
            <a:prstDash val="solid"/>
            <a:miter lim="800000"/>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Lst>
  <mc:AlternateContent xmlns:mc="http://schemas.openxmlformats.org/markup-compatibility/2006">
    <mc:Choice xmlns:p14="http://schemas.microsoft.com/office/powerpoint/2010/main" Requires="p14">
      <p:transition spd="slow" p14:dur="1600" advTm="0">
        <p14:prism isInverted="1"/>
      </p:transition>
    </mc:Choice>
    <mc:Fallback>
      <p:transition spd="slow"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58" r:id="rId1"/>
    <p:sldLayoutId id="2147483659" r:id="rId2"/>
    <p:sldLayoutId id="2147483660" r:id="rId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2.png"/><Relationship Id="rId7" Type="http://schemas.openxmlformats.org/officeDocument/2006/relationships/tags" Target="../tags/tag6.xml"/><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image" Target="../media/image1.jpeg"/><Relationship Id="rId10" Type="http://schemas.openxmlformats.org/officeDocument/2006/relationships/notesSlide" Target="../notesSlides/notesSlide1.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5.webp"/><Relationship Id="rId1" Type="http://schemas.openxmlformats.org/officeDocument/2006/relationships/image" Target="../media/image14.webp"/></Relationships>
</file>

<file path=ppt/slides/_rels/slide11.xml.rels><?xml version="1.0" encoding="UTF-8" standalone="yes"?>
<Relationships xmlns="http://schemas.openxmlformats.org/package/2006/relationships"><Relationship Id="rId9" Type="http://schemas.openxmlformats.org/officeDocument/2006/relationships/tags" Target="../tags/tag43.xml"/><Relationship Id="rId8" Type="http://schemas.openxmlformats.org/officeDocument/2006/relationships/tags" Target="../tags/tag42.xml"/><Relationship Id="rId7" Type="http://schemas.openxmlformats.org/officeDocument/2006/relationships/tags" Target="../tags/tag41.xml"/><Relationship Id="rId6" Type="http://schemas.openxmlformats.org/officeDocument/2006/relationships/tags" Target="../tags/tag40.xml"/><Relationship Id="rId5" Type="http://schemas.openxmlformats.org/officeDocument/2006/relationships/tags" Target="../tags/tag39.xml"/><Relationship Id="rId40" Type="http://schemas.openxmlformats.org/officeDocument/2006/relationships/slideLayout" Target="../slideLayouts/slideLayout2.xml"/><Relationship Id="rId4" Type="http://schemas.openxmlformats.org/officeDocument/2006/relationships/tags" Target="../tags/tag38.xml"/><Relationship Id="rId39" Type="http://schemas.openxmlformats.org/officeDocument/2006/relationships/image" Target="../media/image23.jpeg"/><Relationship Id="rId38" Type="http://schemas.openxmlformats.org/officeDocument/2006/relationships/tags" Target="../tags/tag65.xml"/><Relationship Id="rId37" Type="http://schemas.openxmlformats.org/officeDocument/2006/relationships/image" Target="../media/image22.jpeg"/><Relationship Id="rId36" Type="http://schemas.openxmlformats.org/officeDocument/2006/relationships/tags" Target="../tags/tag64.xml"/><Relationship Id="rId35" Type="http://schemas.openxmlformats.org/officeDocument/2006/relationships/image" Target="../media/image21.png"/><Relationship Id="rId34" Type="http://schemas.openxmlformats.org/officeDocument/2006/relationships/tags" Target="../tags/tag63.xml"/><Relationship Id="rId33" Type="http://schemas.openxmlformats.org/officeDocument/2006/relationships/tags" Target="../tags/tag62.xml"/><Relationship Id="rId32" Type="http://schemas.openxmlformats.org/officeDocument/2006/relationships/tags" Target="../tags/tag61.xml"/><Relationship Id="rId31" Type="http://schemas.openxmlformats.org/officeDocument/2006/relationships/tags" Target="../tags/tag60.xml"/><Relationship Id="rId30" Type="http://schemas.openxmlformats.org/officeDocument/2006/relationships/tags" Target="../tags/tag59.xml"/><Relationship Id="rId3" Type="http://schemas.openxmlformats.org/officeDocument/2006/relationships/tags" Target="../tags/tag37.xml"/><Relationship Id="rId29" Type="http://schemas.openxmlformats.org/officeDocument/2006/relationships/tags" Target="../tags/tag58.xml"/><Relationship Id="rId28" Type="http://schemas.openxmlformats.org/officeDocument/2006/relationships/tags" Target="../tags/tag57.xml"/><Relationship Id="rId27" Type="http://schemas.openxmlformats.org/officeDocument/2006/relationships/image" Target="../media/image20.png"/><Relationship Id="rId26" Type="http://schemas.openxmlformats.org/officeDocument/2006/relationships/tags" Target="../tags/tag56.xml"/><Relationship Id="rId25" Type="http://schemas.openxmlformats.org/officeDocument/2006/relationships/image" Target="../media/image19.jpeg"/><Relationship Id="rId24" Type="http://schemas.openxmlformats.org/officeDocument/2006/relationships/tags" Target="../tags/tag55.xml"/><Relationship Id="rId23" Type="http://schemas.openxmlformats.org/officeDocument/2006/relationships/image" Target="../media/image18.jpeg"/><Relationship Id="rId22" Type="http://schemas.openxmlformats.org/officeDocument/2006/relationships/tags" Target="../tags/tag54.xml"/><Relationship Id="rId21" Type="http://schemas.openxmlformats.org/officeDocument/2006/relationships/tags" Target="../tags/tag53.xml"/><Relationship Id="rId20" Type="http://schemas.openxmlformats.org/officeDocument/2006/relationships/tags" Target="../tags/tag52.xml"/><Relationship Id="rId2" Type="http://schemas.openxmlformats.org/officeDocument/2006/relationships/tags" Target="../tags/tag36.xml"/><Relationship Id="rId19" Type="http://schemas.openxmlformats.org/officeDocument/2006/relationships/tags" Target="../tags/tag51.xml"/><Relationship Id="rId18" Type="http://schemas.openxmlformats.org/officeDocument/2006/relationships/image" Target="../media/image17.jpeg"/><Relationship Id="rId17" Type="http://schemas.openxmlformats.org/officeDocument/2006/relationships/tags" Target="../tags/tag50.xml"/><Relationship Id="rId16" Type="http://schemas.openxmlformats.org/officeDocument/2006/relationships/image" Target="../media/image16.jpeg"/><Relationship Id="rId15" Type="http://schemas.openxmlformats.org/officeDocument/2006/relationships/tags" Target="../tags/tag49.xml"/><Relationship Id="rId14" Type="http://schemas.openxmlformats.org/officeDocument/2006/relationships/tags" Target="../tags/tag48.xml"/><Relationship Id="rId13" Type="http://schemas.openxmlformats.org/officeDocument/2006/relationships/tags" Target="../tags/tag47.xml"/><Relationship Id="rId12" Type="http://schemas.openxmlformats.org/officeDocument/2006/relationships/tags" Target="../tags/tag46.xml"/><Relationship Id="rId11" Type="http://schemas.openxmlformats.org/officeDocument/2006/relationships/tags" Target="../tags/tag45.xml"/><Relationship Id="rId10" Type="http://schemas.openxmlformats.org/officeDocument/2006/relationships/tags" Target="../tags/tag44.xml"/><Relationship Id="rId1" Type="http://schemas.openxmlformats.org/officeDocument/2006/relationships/tags" Target="../tags/tag35.xml"/></Relationships>
</file>

<file path=ppt/slides/_rels/slide12.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tags" Target="../tags/tag70.xml"/><Relationship Id="rId4" Type="http://schemas.openxmlformats.org/officeDocument/2006/relationships/tags" Target="../tags/tag69.xml"/><Relationship Id="rId3" Type="http://schemas.openxmlformats.org/officeDocument/2006/relationships/tags" Target="../tags/tag68.xml"/><Relationship Id="rId2" Type="http://schemas.openxmlformats.org/officeDocument/2006/relationships/tags" Target="../tags/tag67.xml"/><Relationship Id="rId1" Type="http://schemas.openxmlformats.org/officeDocument/2006/relationships/tags" Target="../tags/tag66.xml"/></Relationships>
</file>

<file path=ppt/slides/_rels/slide13.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tags" Target="../tags/tag75.xml"/><Relationship Id="rId4" Type="http://schemas.openxmlformats.org/officeDocument/2006/relationships/tags" Target="../tags/tag74.xml"/><Relationship Id="rId3" Type="http://schemas.openxmlformats.org/officeDocument/2006/relationships/tags" Target="../tags/tag73.xml"/><Relationship Id="rId2" Type="http://schemas.openxmlformats.org/officeDocument/2006/relationships/tags" Target="../tags/tag72.xml"/><Relationship Id="rId1" Type="http://schemas.openxmlformats.org/officeDocument/2006/relationships/tags" Target="../tags/tag71.xml"/></Relationships>
</file>

<file path=ppt/slides/_rels/slide14.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tags" Target="../tags/tag79.xml"/><Relationship Id="rId3" Type="http://schemas.openxmlformats.org/officeDocument/2006/relationships/tags" Target="../tags/tag78.xml"/><Relationship Id="rId2" Type="http://schemas.openxmlformats.org/officeDocument/2006/relationships/tags" Target="../tags/tag77.xml"/><Relationship Id="rId1" Type="http://schemas.openxmlformats.org/officeDocument/2006/relationships/tags" Target="../tags/tag76.xml"/></Relationships>
</file>

<file path=ppt/slides/_rels/slide15.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83.xml"/><Relationship Id="rId4" Type="http://schemas.openxmlformats.org/officeDocument/2006/relationships/tags" Target="../tags/tag82.xml"/><Relationship Id="rId3" Type="http://schemas.openxmlformats.org/officeDocument/2006/relationships/tags" Target="../tags/tag81.xml"/><Relationship Id="rId2" Type="http://schemas.openxmlformats.org/officeDocument/2006/relationships/tags" Target="../tags/tag80.xml"/><Relationship Id="rId1" Type="http://schemas.openxmlformats.org/officeDocument/2006/relationships/image" Target="../media/image27.jpeg"/></Relationships>
</file>

<file path=ppt/slides/_rels/slide16.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2.png"/><Relationship Id="rId3" Type="http://schemas.openxmlformats.org/officeDocument/2006/relationships/tags" Target="../tags/tag85.xml"/><Relationship Id="rId2" Type="http://schemas.openxmlformats.org/officeDocument/2006/relationships/image" Target="../media/image8.png"/><Relationship Id="rId1" Type="http://schemas.openxmlformats.org/officeDocument/2006/relationships/tags" Target="../tags/tag84.xml"/></Relationships>
</file>

<file path=ppt/slides/_rels/slide17.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87.xml"/><Relationship Id="rId2" Type="http://schemas.openxmlformats.org/officeDocument/2006/relationships/image" Target="../media/image11.jpeg"/><Relationship Id="rId1" Type="http://schemas.openxmlformats.org/officeDocument/2006/relationships/tags" Target="../tags/tag86.xml"/></Relationships>
</file>

<file path=ppt/slides/_rels/slide18.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93.xml"/><Relationship Id="rId6" Type="http://schemas.openxmlformats.org/officeDocument/2006/relationships/tags" Target="../tags/tag92.xml"/><Relationship Id="rId5" Type="http://schemas.openxmlformats.org/officeDocument/2006/relationships/tags" Target="../tags/tag91.xml"/><Relationship Id="rId4" Type="http://schemas.openxmlformats.org/officeDocument/2006/relationships/tags" Target="../tags/tag90.xml"/><Relationship Id="rId3" Type="http://schemas.openxmlformats.org/officeDocument/2006/relationships/tags" Target="../tags/tag89.xml"/><Relationship Id="rId2" Type="http://schemas.openxmlformats.org/officeDocument/2006/relationships/image" Target="../media/image28.png"/><Relationship Id="rId1" Type="http://schemas.openxmlformats.org/officeDocument/2006/relationships/tags" Target="../tags/tag88.xml"/></Relationships>
</file>

<file path=ppt/slides/_rels/slide19.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image" Target="../media/image29.png"/><Relationship Id="rId3" Type="http://schemas.openxmlformats.org/officeDocument/2006/relationships/tags" Target="../tags/tag96.xml"/><Relationship Id="rId2" Type="http://schemas.openxmlformats.org/officeDocument/2006/relationships/tags" Target="../tags/tag95.xml"/><Relationship Id="rId1" Type="http://schemas.openxmlformats.org/officeDocument/2006/relationships/tags" Target="../tags/tag94.xml"/></Relationships>
</file>

<file path=ppt/slides/_rels/slide2.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image" Target="../media/image3.jpeg"/></Relationships>
</file>

<file path=ppt/slides/_rels/slide20.xml.rels><?xml version="1.0" encoding="UTF-8" standalone="yes"?>
<Relationships xmlns="http://schemas.openxmlformats.org/package/2006/relationships"><Relationship Id="rId9" Type="http://schemas.openxmlformats.org/officeDocument/2006/relationships/tags" Target="../tags/tag104.xml"/><Relationship Id="rId8" Type="http://schemas.openxmlformats.org/officeDocument/2006/relationships/tags" Target="../tags/tag103.xml"/><Relationship Id="rId7" Type="http://schemas.openxmlformats.org/officeDocument/2006/relationships/tags" Target="../tags/tag102.xml"/><Relationship Id="rId6" Type="http://schemas.openxmlformats.org/officeDocument/2006/relationships/tags" Target="../tags/tag101.xml"/><Relationship Id="rId5" Type="http://schemas.openxmlformats.org/officeDocument/2006/relationships/image" Target="../media/image31.png"/><Relationship Id="rId4" Type="http://schemas.openxmlformats.org/officeDocument/2006/relationships/tags" Target="../tags/tag100.xml"/><Relationship Id="rId3" Type="http://schemas.openxmlformats.org/officeDocument/2006/relationships/tags" Target="../tags/tag99.xml"/><Relationship Id="rId22" Type="http://schemas.openxmlformats.org/officeDocument/2006/relationships/slideLayout" Target="../slideLayouts/slideLayout2.xml"/><Relationship Id="rId21" Type="http://schemas.openxmlformats.org/officeDocument/2006/relationships/image" Target="../media/image33.jpeg"/><Relationship Id="rId20" Type="http://schemas.openxmlformats.org/officeDocument/2006/relationships/tags" Target="../tags/tag114.xml"/><Relationship Id="rId2" Type="http://schemas.openxmlformats.org/officeDocument/2006/relationships/tags" Target="../tags/tag98.xml"/><Relationship Id="rId19" Type="http://schemas.openxmlformats.org/officeDocument/2006/relationships/image" Target="../media/image32.jpeg"/><Relationship Id="rId18" Type="http://schemas.openxmlformats.org/officeDocument/2006/relationships/tags" Target="../tags/tag113.xml"/><Relationship Id="rId17" Type="http://schemas.openxmlformats.org/officeDocument/2006/relationships/tags" Target="../tags/tag112.xml"/><Relationship Id="rId16" Type="http://schemas.openxmlformats.org/officeDocument/2006/relationships/tags" Target="../tags/tag111.xml"/><Relationship Id="rId15" Type="http://schemas.openxmlformats.org/officeDocument/2006/relationships/tags" Target="../tags/tag110.xml"/><Relationship Id="rId14" Type="http://schemas.openxmlformats.org/officeDocument/2006/relationships/tags" Target="../tags/tag109.xml"/><Relationship Id="rId13" Type="http://schemas.openxmlformats.org/officeDocument/2006/relationships/tags" Target="../tags/tag108.xml"/><Relationship Id="rId12" Type="http://schemas.openxmlformats.org/officeDocument/2006/relationships/tags" Target="../tags/tag107.xml"/><Relationship Id="rId11" Type="http://schemas.openxmlformats.org/officeDocument/2006/relationships/tags" Target="../tags/tag106.xml"/><Relationship Id="rId10" Type="http://schemas.openxmlformats.org/officeDocument/2006/relationships/tags" Target="../tags/tag105.xml"/><Relationship Id="rId1" Type="http://schemas.openxmlformats.org/officeDocument/2006/relationships/tags" Target="../tags/tag97.xml"/></Relationships>
</file>

<file path=ppt/slides/_rels/slide21.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34.png"/><Relationship Id="rId3" Type="http://schemas.openxmlformats.org/officeDocument/2006/relationships/tags" Target="../tags/tag117.xml"/><Relationship Id="rId2" Type="http://schemas.openxmlformats.org/officeDocument/2006/relationships/tags" Target="../tags/tag116.xml"/><Relationship Id="rId1" Type="http://schemas.openxmlformats.org/officeDocument/2006/relationships/tags" Target="../tags/tag115.xml"/></Relationships>
</file>

<file path=ppt/slides/_rels/slide22.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tags" Target="../tags/tag122.xml"/><Relationship Id="rId4" Type="http://schemas.openxmlformats.org/officeDocument/2006/relationships/tags" Target="../tags/tag121.xml"/><Relationship Id="rId3" Type="http://schemas.openxmlformats.org/officeDocument/2006/relationships/tags" Target="../tags/tag120.xml"/><Relationship Id="rId2" Type="http://schemas.openxmlformats.org/officeDocument/2006/relationships/tags" Target="../tags/tag119.xml"/><Relationship Id="rId1" Type="http://schemas.openxmlformats.org/officeDocument/2006/relationships/tags" Target="../tags/tag118.xml"/></Relationships>
</file>

<file path=ppt/slides/_rels/slide2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124.xml"/><Relationship Id="rId2" Type="http://schemas.openxmlformats.org/officeDocument/2006/relationships/tags" Target="../tags/tag123.xml"/><Relationship Id="rId1" Type="http://schemas.openxmlformats.org/officeDocument/2006/relationships/image" Target="../media/image36.jpeg"/></Relationships>
</file>

<file path=ppt/slides/_rels/slide24.xml.rels><?xml version="1.0" encoding="UTF-8" standalone="yes"?>
<Relationships xmlns="http://schemas.openxmlformats.org/package/2006/relationships"><Relationship Id="rId9" Type="http://schemas.openxmlformats.org/officeDocument/2006/relationships/tags" Target="../tags/tag130.xml"/><Relationship Id="rId8" Type="http://schemas.openxmlformats.org/officeDocument/2006/relationships/image" Target="../media/image39.png"/><Relationship Id="rId7" Type="http://schemas.openxmlformats.org/officeDocument/2006/relationships/tags" Target="../tags/tag129.xml"/><Relationship Id="rId6" Type="http://schemas.openxmlformats.org/officeDocument/2006/relationships/image" Target="../media/image38.png"/><Relationship Id="rId5" Type="http://schemas.openxmlformats.org/officeDocument/2006/relationships/tags" Target="../tags/tag128.xml"/><Relationship Id="rId4" Type="http://schemas.openxmlformats.org/officeDocument/2006/relationships/image" Target="../media/image37.png"/><Relationship Id="rId3" Type="http://schemas.openxmlformats.org/officeDocument/2006/relationships/tags" Target="../tags/tag127.xml"/><Relationship Id="rId20" Type="http://schemas.openxmlformats.org/officeDocument/2006/relationships/notesSlide" Target="../notesSlides/notesSlide3.xml"/><Relationship Id="rId2" Type="http://schemas.openxmlformats.org/officeDocument/2006/relationships/tags" Target="../tags/tag126.xml"/><Relationship Id="rId19" Type="http://schemas.openxmlformats.org/officeDocument/2006/relationships/slideLayout" Target="../slideLayouts/slideLayout2.xml"/><Relationship Id="rId18" Type="http://schemas.openxmlformats.org/officeDocument/2006/relationships/image" Target="../media/image44.png"/><Relationship Id="rId17" Type="http://schemas.openxmlformats.org/officeDocument/2006/relationships/tags" Target="../tags/tag134.xml"/><Relationship Id="rId16" Type="http://schemas.openxmlformats.org/officeDocument/2006/relationships/image" Target="../media/image43.jpeg"/><Relationship Id="rId15" Type="http://schemas.openxmlformats.org/officeDocument/2006/relationships/tags" Target="../tags/tag133.xml"/><Relationship Id="rId14" Type="http://schemas.openxmlformats.org/officeDocument/2006/relationships/image" Target="../media/image42.png"/><Relationship Id="rId13" Type="http://schemas.openxmlformats.org/officeDocument/2006/relationships/tags" Target="../tags/tag132.xml"/><Relationship Id="rId12" Type="http://schemas.openxmlformats.org/officeDocument/2006/relationships/image" Target="../media/image41.png"/><Relationship Id="rId11" Type="http://schemas.openxmlformats.org/officeDocument/2006/relationships/tags" Target="../tags/tag131.xml"/><Relationship Id="rId10" Type="http://schemas.openxmlformats.org/officeDocument/2006/relationships/image" Target="../media/image40.png"/><Relationship Id="rId1" Type="http://schemas.openxmlformats.org/officeDocument/2006/relationships/tags" Target="../tags/tag125.xml"/></Relationships>
</file>

<file path=ppt/slides/_rels/slide25.xml.rels><?xml version="1.0" encoding="UTF-8" standalone="yes"?>
<Relationships xmlns="http://schemas.openxmlformats.org/package/2006/relationships"><Relationship Id="rId9" Type="http://schemas.openxmlformats.org/officeDocument/2006/relationships/tags" Target="../tags/tag140.xml"/><Relationship Id="rId8" Type="http://schemas.openxmlformats.org/officeDocument/2006/relationships/tags" Target="../tags/tag139.xml"/><Relationship Id="rId7" Type="http://schemas.openxmlformats.org/officeDocument/2006/relationships/tags" Target="../tags/tag138.xml"/><Relationship Id="rId6" Type="http://schemas.openxmlformats.org/officeDocument/2006/relationships/tags" Target="../tags/tag137.xml"/><Relationship Id="rId5" Type="http://schemas.openxmlformats.org/officeDocument/2006/relationships/image" Target="../media/image47.jpeg"/><Relationship Id="rId4" Type="http://schemas.openxmlformats.org/officeDocument/2006/relationships/tags" Target="../tags/tag136.xml"/><Relationship Id="rId3" Type="http://schemas.openxmlformats.org/officeDocument/2006/relationships/image" Target="../media/image46.png"/><Relationship Id="rId2" Type="http://schemas.openxmlformats.org/officeDocument/2006/relationships/image" Target="../media/image45.jpeg"/><Relationship Id="rId11" Type="http://schemas.openxmlformats.org/officeDocument/2006/relationships/slideLayout" Target="../slideLayouts/slideLayout2.xml"/><Relationship Id="rId10" Type="http://schemas.openxmlformats.org/officeDocument/2006/relationships/tags" Target="../tags/tag141.xml"/><Relationship Id="rId1" Type="http://schemas.openxmlformats.org/officeDocument/2006/relationships/tags" Target="../tags/tag135.xml"/></Relationships>
</file>

<file path=ppt/slides/_rels/slide26.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tags" Target="../tags/tag145.xml"/><Relationship Id="rId4" Type="http://schemas.openxmlformats.org/officeDocument/2006/relationships/tags" Target="../tags/tag144.xml"/><Relationship Id="rId3" Type="http://schemas.openxmlformats.org/officeDocument/2006/relationships/tags" Target="../tags/tag143.xml"/><Relationship Id="rId2" Type="http://schemas.openxmlformats.org/officeDocument/2006/relationships/image" Target="../media/image8.png"/><Relationship Id="rId1" Type="http://schemas.openxmlformats.org/officeDocument/2006/relationships/tags" Target="../tags/tag142.xml"/></Relationships>
</file>

<file path=ppt/slides/_rels/slide27.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2.xml"/><Relationship Id="rId2" Type="http://schemas.openxmlformats.org/officeDocument/2006/relationships/tags" Target="../tags/tag146.xml"/><Relationship Id="rId1" Type="http://schemas.openxmlformats.org/officeDocument/2006/relationships/image" Target="../media/image48.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147.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148.xml"/></Relationships>
</file>

<file path=ppt/slides/_rels/slide3.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tags" Target="../tags/tag9.xml"/><Relationship Id="rId3" Type="http://schemas.openxmlformats.org/officeDocument/2006/relationships/tags" Target="../tags/tag8.xml"/><Relationship Id="rId2" Type="http://schemas.openxmlformats.org/officeDocument/2006/relationships/tags" Target="../tags/tag7.xml"/><Relationship Id="rId1" Type="http://schemas.openxmlformats.org/officeDocument/2006/relationships/image" Target="../media/image6.png"/></Relationships>
</file>

<file path=ppt/slides/_rels/slide30.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tags" Target="../tags/tag152.xml"/><Relationship Id="rId4" Type="http://schemas.openxmlformats.org/officeDocument/2006/relationships/tags" Target="../tags/tag151.xml"/><Relationship Id="rId3" Type="http://schemas.openxmlformats.org/officeDocument/2006/relationships/tags" Target="../tags/tag150.xml"/><Relationship Id="rId2" Type="http://schemas.openxmlformats.org/officeDocument/2006/relationships/image" Target="../media/image8.png"/><Relationship Id="rId1" Type="http://schemas.openxmlformats.org/officeDocument/2006/relationships/tags" Target="../tags/tag149.xml"/></Relationships>
</file>

<file path=ppt/slides/_rels/slide31.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49.jpeg"/><Relationship Id="rId3" Type="http://schemas.openxmlformats.org/officeDocument/2006/relationships/tags" Target="../tags/tag155.xml"/><Relationship Id="rId2" Type="http://schemas.openxmlformats.org/officeDocument/2006/relationships/tags" Target="../tags/tag154.xml"/><Relationship Id="rId1" Type="http://schemas.openxmlformats.org/officeDocument/2006/relationships/tags" Target="../tags/tag153.xml"/></Relationships>
</file>

<file path=ppt/slides/_rels/slide32.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51.jpeg"/><Relationship Id="rId5" Type="http://schemas.openxmlformats.org/officeDocument/2006/relationships/tags" Target="../tags/tag159.xml"/><Relationship Id="rId4" Type="http://schemas.openxmlformats.org/officeDocument/2006/relationships/tags" Target="../tags/tag158.xml"/><Relationship Id="rId3" Type="http://schemas.openxmlformats.org/officeDocument/2006/relationships/image" Target="../media/image50.jpeg"/><Relationship Id="rId2" Type="http://schemas.openxmlformats.org/officeDocument/2006/relationships/tags" Target="../tags/tag157.xml"/><Relationship Id="rId1" Type="http://schemas.openxmlformats.org/officeDocument/2006/relationships/tags" Target="../tags/tag156.xml"/></Relationships>
</file>

<file path=ppt/slides/_rels/slide33.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tags" Target="../tags/tag163.xml"/><Relationship Id="rId3" Type="http://schemas.openxmlformats.org/officeDocument/2006/relationships/tags" Target="../tags/tag162.xml"/><Relationship Id="rId2" Type="http://schemas.openxmlformats.org/officeDocument/2006/relationships/tags" Target="../tags/tag161.xml"/><Relationship Id="rId1" Type="http://schemas.openxmlformats.org/officeDocument/2006/relationships/tags" Target="../tags/tag160.xml"/></Relationships>
</file>

<file path=ppt/slides/_rels/slide34.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tags" Target="../tags/tag171.xml"/><Relationship Id="rId7" Type="http://schemas.openxmlformats.org/officeDocument/2006/relationships/tags" Target="../tags/tag170.xml"/><Relationship Id="rId6" Type="http://schemas.openxmlformats.org/officeDocument/2006/relationships/tags" Target="../tags/tag169.xml"/><Relationship Id="rId5" Type="http://schemas.openxmlformats.org/officeDocument/2006/relationships/tags" Target="../tags/tag168.xml"/><Relationship Id="rId4" Type="http://schemas.openxmlformats.org/officeDocument/2006/relationships/tags" Target="../tags/tag167.xml"/><Relationship Id="rId3" Type="http://schemas.openxmlformats.org/officeDocument/2006/relationships/tags" Target="../tags/tag166.xml"/><Relationship Id="rId2" Type="http://schemas.openxmlformats.org/officeDocument/2006/relationships/tags" Target="../tags/tag165.xml"/><Relationship Id="rId1" Type="http://schemas.openxmlformats.org/officeDocument/2006/relationships/tags" Target="../tags/tag164.xml"/></Relationships>
</file>

<file path=ppt/slides/_rels/slide35.xml.rels><?xml version="1.0" encoding="UTF-8" standalone="yes"?>
<Relationships xmlns="http://schemas.openxmlformats.org/package/2006/relationships"><Relationship Id="rId8" Type="http://schemas.openxmlformats.org/officeDocument/2006/relationships/notesSlide" Target="../notesSlides/notesSlide7.xml"/><Relationship Id="rId7"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jpeg"/><Relationship Id="rId4" Type="http://schemas.openxmlformats.org/officeDocument/2006/relationships/image" Target="../media/image56.jpeg"/><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image" Target="../media/image48.png"/></Relationships>
</file>

<file path=ppt/slides/_rels/slide36.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172.xml"/><Relationship Id="rId2" Type="http://schemas.openxmlformats.org/officeDocument/2006/relationships/image" Target="../media/image59.png"/><Relationship Id="rId1" Type="http://schemas.openxmlformats.org/officeDocument/2006/relationships/image" Target="../media/image1.jpeg"/></Relationships>
</file>

<file path=ppt/slides/_rels/slide4.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tags" Target="../tags/tag12.xml"/><Relationship Id="rId3" Type="http://schemas.openxmlformats.org/officeDocument/2006/relationships/tags" Target="../tags/tag11.xml"/><Relationship Id="rId2" Type="http://schemas.openxmlformats.org/officeDocument/2006/relationships/tags" Target="../tags/tag10.xml"/><Relationship Id="rId1" Type="http://schemas.openxmlformats.org/officeDocument/2006/relationships/image" Target="../media/image6.png"/></Relationships>
</file>

<file path=ppt/slides/_rels/slide5.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tags" Target="../tags/tag16.xml"/><Relationship Id="rId4" Type="http://schemas.openxmlformats.org/officeDocument/2006/relationships/tags" Target="../tags/tag15.xml"/><Relationship Id="rId3" Type="http://schemas.openxmlformats.org/officeDocument/2006/relationships/tags" Target="../tags/tag14.xml"/><Relationship Id="rId2" Type="http://schemas.openxmlformats.org/officeDocument/2006/relationships/image" Target="../media/image8.png"/><Relationship Id="rId1" Type="http://schemas.openxmlformats.org/officeDocument/2006/relationships/tags" Target="../tags/tag13.xml"/></Relationships>
</file>

<file path=ppt/slides/_rels/slide6.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19.xml"/><Relationship Id="rId3" Type="http://schemas.openxmlformats.org/officeDocument/2006/relationships/tags" Target="../tags/tag18.xml"/><Relationship Id="rId2" Type="http://schemas.openxmlformats.org/officeDocument/2006/relationships/image" Target="../media/image9.jpeg"/><Relationship Id="rId1" Type="http://schemas.openxmlformats.org/officeDocument/2006/relationships/tags" Target="../tags/tag17.xml"/></Relationships>
</file>

<file path=ppt/slides/_rels/slide7.xml.rels><?xml version="1.0" encoding="UTF-8" standalone="yes"?>
<Relationships xmlns="http://schemas.openxmlformats.org/package/2006/relationships"><Relationship Id="rId9" Type="http://schemas.openxmlformats.org/officeDocument/2006/relationships/tags" Target="../tags/tag27.xml"/><Relationship Id="rId8" Type="http://schemas.openxmlformats.org/officeDocument/2006/relationships/tags" Target="../tags/tag26.xml"/><Relationship Id="rId7" Type="http://schemas.openxmlformats.org/officeDocument/2006/relationships/tags" Target="../tags/tag25.xml"/><Relationship Id="rId6" Type="http://schemas.openxmlformats.org/officeDocument/2006/relationships/tags" Target="../tags/tag24.xml"/><Relationship Id="rId5" Type="http://schemas.openxmlformats.org/officeDocument/2006/relationships/tags" Target="../tags/tag23.xml"/><Relationship Id="rId4" Type="http://schemas.openxmlformats.org/officeDocument/2006/relationships/tags" Target="../tags/tag22.xml"/><Relationship Id="rId3" Type="http://schemas.openxmlformats.org/officeDocument/2006/relationships/tags" Target="../tags/tag21.xml"/><Relationship Id="rId2" Type="http://schemas.openxmlformats.org/officeDocument/2006/relationships/image" Target="../media/image10.png"/><Relationship Id="rId12" Type="http://schemas.openxmlformats.org/officeDocument/2006/relationships/slideLayout" Target="../slideLayouts/slideLayout2.xml"/><Relationship Id="rId11" Type="http://schemas.openxmlformats.org/officeDocument/2006/relationships/image" Target="../media/image11.jpeg"/><Relationship Id="rId10" Type="http://schemas.openxmlformats.org/officeDocument/2006/relationships/tags" Target="../tags/tag28.xml"/><Relationship Id="rId1" Type="http://schemas.openxmlformats.org/officeDocument/2006/relationships/tags" Target="../tags/tag20.xml"/></Relationships>
</file>

<file path=ppt/slides/_rels/slide8.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ags" Target="../tags/tag32.xml"/><Relationship Id="rId5" Type="http://schemas.openxmlformats.org/officeDocument/2006/relationships/tags" Target="../tags/tag31.xml"/><Relationship Id="rId4" Type="http://schemas.openxmlformats.org/officeDocument/2006/relationships/image" Target="../media/image13.jpeg"/><Relationship Id="rId3" Type="http://schemas.openxmlformats.org/officeDocument/2006/relationships/tags" Target="../tags/tag30.xml"/><Relationship Id="rId2" Type="http://schemas.openxmlformats.org/officeDocument/2006/relationships/image" Target="../media/image12.png"/><Relationship Id="rId1" Type="http://schemas.openxmlformats.org/officeDocument/2006/relationships/tags" Target="../tags/tag29.xml"/></Relationships>
</file>

<file path=ppt/slides/_rels/slide9.xml.rels><?xml version="1.0" encoding="UTF-8" standalone="yes"?>
<Relationships xmlns="http://schemas.openxmlformats.org/package/2006/relationships"><Relationship Id="rId5" Type="http://schemas.openxmlformats.org/officeDocument/2006/relationships/notesSlide" Target="../notesSlides/notesSlide2.xml"/><Relationship Id="rId4" Type="http://schemas.openxmlformats.org/officeDocument/2006/relationships/slideLayout" Target="../slideLayouts/slideLayout2.xml"/><Relationship Id="rId3" Type="http://schemas.openxmlformats.org/officeDocument/2006/relationships/tags" Target="../tags/tag34.xml"/><Relationship Id="rId2" Type="http://schemas.openxmlformats.org/officeDocument/2006/relationships/tags" Target="../tags/tag33.xml"/><Relationship Id="rId1"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custDataLst>
              <p:tags r:id="rId1"/>
            </p:custDataLst>
          </p:nvPr>
        </p:nvGrpSpPr>
        <p:grpSpPr>
          <a:xfrm>
            <a:off x="0" y="5483"/>
            <a:ext cx="12992100" cy="6862677"/>
            <a:chOff x="0" y="-4677"/>
            <a:chExt cx="12192000" cy="6862677"/>
          </a:xfrm>
        </p:grpSpPr>
        <p:pic>
          <p:nvPicPr>
            <p:cNvPr id="9" name="图片 8"/>
            <p:cNvPicPr>
              <a:picLocks noChangeAspect="1"/>
            </p:cNvPicPr>
            <p:nvPr/>
          </p:nvPicPr>
          <p:blipFill rotWithShape="1">
            <a:blip r:embed="rId2">
              <a:extLst>
                <a:ext uri="{28A0092B-C50C-407E-A947-70E740481C1C}">
                  <a14:useLocalDpi xmlns:a14="http://schemas.microsoft.com/office/drawing/2010/main" val="0"/>
                </a:ext>
              </a:extLst>
            </a:blip>
            <a:srcRect l="52978" t="10561" r="2412" b="26928"/>
            <a:stretch>
              <a:fillRect/>
            </a:stretch>
          </p:blipFill>
          <p:spPr>
            <a:xfrm>
              <a:off x="0" y="-4677"/>
              <a:ext cx="12192000" cy="6862677"/>
            </a:xfrm>
            <a:prstGeom prst="rect">
              <a:avLst/>
            </a:prstGeom>
          </p:spPr>
        </p:pic>
        <p:sp>
          <p:nvSpPr>
            <p:cNvPr id="11" name="任意多边形: 形状 10"/>
            <p:cNvSpPr/>
            <p:nvPr/>
          </p:nvSpPr>
          <p:spPr>
            <a:xfrm>
              <a:off x="1238911" y="147978"/>
              <a:ext cx="9434423" cy="4654525"/>
            </a:xfrm>
            <a:custGeom>
              <a:avLst/>
              <a:gdLst>
                <a:gd name="connsiteX0" fmla="*/ 132689 w 9434423"/>
                <a:gd name="connsiteY0" fmla="*/ 737847 h 4654525"/>
                <a:gd name="connsiteX1" fmla="*/ 180314 w 9434423"/>
                <a:gd name="connsiteY1" fmla="*/ 861672 h 4654525"/>
                <a:gd name="connsiteX2" fmla="*/ 1961489 w 9434423"/>
                <a:gd name="connsiteY2" fmla="*/ 3052422 h 4654525"/>
                <a:gd name="connsiteX3" fmla="*/ 3695039 w 9434423"/>
                <a:gd name="connsiteY3" fmla="*/ 3547722 h 4654525"/>
                <a:gd name="connsiteX4" fmla="*/ 6409664 w 9434423"/>
                <a:gd name="connsiteY4" fmla="*/ 3881097 h 4654525"/>
                <a:gd name="connsiteX5" fmla="*/ 6676364 w 9434423"/>
                <a:gd name="connsiteY5" fmla="*/ 3633447 h 4654525"/>
                <a:gd name="connsiteX6" fmla="*/ 8438489 w 9434423"/>
                <a:gd name="connsiteY6" fmla="*/ 4652622 h 4654525"/>
                <a:gd name="connsiteX7" fmla="*/ 9371939 w 9434423"/>
                <a:gd name="connsiteY7" fmla="*/ 3842997 h 4654525"/>
                <a:gd name="connsiteX8" fmla="*/ 9248114 w 9434423"/>
                <a:gd name="connsiteY8" fmla="*/ 2299947 h 4654525"/>
                <a:gd name="connsiteX9" fmla="*/ 8438489 w 9434423"/>
                <a:gd name="connsiteY9" fmla="*/ 1214097 h 4654525"/>
                <a:gd name="connsiteX10" fmla="*/ 6314414 w 9434423"/>
                <a:gd name="connsiteY10" fmla="*/ 194922 h 4654525"/>
                <a:gd name="connsiteX11" fmla="*/ 5761964 w 9434423"/>
                <a:gd name="connsiteY11" fmla="*/ 4422 h 4654525"/>
                <a:gd name="connsiteX12" fmla="*/ 4742789 w 9434423"/>
                <a:gd name="connsiteY12" fmla="*/ 271122 h 4654525"/>
                <a:gd name="connsiteX13" fmla="*/ 3866489 w 9434423"/>
                <a:gd name="connsiteY13" fmla="*/ 852147 h 4654525"/>
                <a:gd name="connsiteX14" fmla="*/ 2523464 w 9434423"/>
                <a:gd name="connsiteY14" fmla="*/ 623547 h 4654525"/>
                <a:gd name="connsiteX15" fmla="*/ 818489 w 9434423"/>
                <a:gd name="connsiteY15" fmla="*/ 480672 h 4654525"/>
                <a:gd name="connsiteX16" fmla="*/ 132689 w 9434423"/>
                <a:gd name="connsiteY16" fmla="*/ 737847 h 46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434423" h="4654525">
                  <a:moveTo>
                    <a:pt x="132689" y="737847"/>
                  </a:moveTo>
                  <a:cubicBezTo>
                    <a:pt x="26327" y="801347"/>
                    <a:pt x="-124486" y="475910"/>
                    <a:pt x="180314" y="861672"/>
                  </a:cubicBezTo>
                  <a:cubicBezTo>
                    <a:pt x="485114" y="1247434"/>
                    <a:pt x="1375702" y="2604747"/>
                    <a:pt x="1961489" y="3052422"/>
                  </a:cubicBezTo>
                  <a:cubicBezTo>
                    <a:pt x="2547277" y="3500097"/>
                    <a:pt x="2953677" y="3409610"/>
                    <a:pt x="3695039" y="3547722"/>
                  </a:cubicBezTo>
                  <a:cubicBezTo>
                    <a:pt x="4436401" y="3685834"/>
                    <a:pt x="5912777" y="3866810"/>
                    <a:pt x="6409664" y="3881097"/>
                  </a:cubicBezTo>
                  <a:cubicBezTo>
                    <a:pt x="6906552" y="3895385"/>
                    <a:pt x="6338226" y="3504859"/>
                    <a:pt x="6676364" y="3633447"/>
                  </a:cubicBezTo>
                  <a:cubicBezTo>
                    <a:pt x="7014502" y="3762035"/>
                    <a:pt x="7989227" y="4617697"/>
                    <a:pt x="8438489" y="4652622"/>
                  </a:cubicBezTo>
                  <a:cubicBezTo>
                    <a:pt x="8887751" y="4687547"/>
                    <a:pt x="9237001" y="4235110"/>
                    <a:pt x="9371939" y="3842997"/>
                  </a:cubicBezTo>
                  <a:cubicBezTo>
                    <a:pt x="9506877" y="3450884"/>
                    <a:pt x="9403689" y="2738097"/>
                    <a:pt x="9248114" y="2299947"/>
                  </a:cubicBezTo>
                  <a:cubicBezTo>
                    <a:pt x="9092539" y="1861797"/>
                    <a:pt x="8927439" y="1564935"/>
                    <a:pt x="8438489" y="1214097"/>
                  </a:cubicBezTo>
                  <a:cubicBezTo>
                    <a:pt x="7949539" y="863260"/>
                    <a:pt x="6760502" y="396535"/>
                    <a:pt x="6314414" y="194922"/>
                  </a:cubicBezTo>
                  <a:cubicBezTo>
                    <a:pt x="5868326" y="-6691"/>
                    <a:pt x="6023901" y="-8278"/>
                    <a:pt x="5761964" y="4422"/>
                  </a:cubicBezTo>
                  <a:cubicBezTo>
                    <a:pt x="5500027" y="17122"/>
                    <a:pt x="5058702" y="129834"/>
                    <a:pt x="4742789" y="271122"/>
                  </a:cubicBezTo>
                  <a:cubicBezTo>
                    <a:pt x="4426876" y="412410"/>
                    <a:pt x="4236377" y="793409"/>
                    <a:pt x="3866489" y="852147"/>
                  </a:cubicBezTo>
                  <a:cubicBezTo>
                    <a:pt x="3496601" y="910885"/>
                    <a:pt x="3031464" y="685459"/>
                    <a:pt x="2523464" y="623547"/>
                  </a:cubicBezTo>
                  <a:cubicBezTo>
                    <a:pt x="2015464" y="561634"/>
                    <a:pt x="1213776" y="466385"/>
                    <a:pt x="818489" y="480672"/>
                  </a:cubicBezTo>
                  <a:cubicBezTo>
                    <a:pt x="423202" y="494959"/>
                    <a:pt x="239051" y="674347"/>
                    <a:pt x="132689" y="73784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13" name="文本框 12"/>
          <p:cNvSpPr txBox="1"/>
          <p:nvPr/>
        </p:nvSpPr>
        <p:spPr>
          <a:xfrm>
            <a:off x="2390140" y="2653304"/>
            <a:ext cx="8058150" cy="1014730"/>
          </a:xfrm>
          <a:prstGeom prst="rect">
            <a:avLst/>
          </a:prstGeom>
          <a:noFill/>
        </p:spPr>
        <p:txBody>
          <a:bodyPr wrap="square" rtlCol="0">
            <a:spAutoFit/>
          </a:bodyPr>
          <a:lstStyle/>
          <a:p>
            <a:pPr algn="ctr"/>
            <a:r>
              <a:rPr lang="zh-CN" altLang="en-US" sz="6000" spc="600" dirty="0">
                <a:solidFill>
                  <a:srgbClr val="4C678E"/>
                </a:solidFill>
                <a:cs typeface="+mn-ea"/>
                <a:sym typeface="+mn-lt"/>
              </a:rPr>
              <a:t>疍愿人长久</a:t>
            </a:r>
            <a:endParaRPr lang="zh-CN" altLang="en-US" sz="6000" spc="600" dirty="0">
              <a:solidFill>
                <a:srgbClr val="4C678E"/>
              </a:solidFill>
              <a:cs typeface="+mn-ea"/>
              <a:sym typeface="+mn-lt"/>
            </a:endParaRPr>
          </a:p>
        </p:txBody>
      </p:sp>
      <p:grpSp>
        <p:nvGrpSpPr>
          <p:cNvPr id="25" name="组合 24"/>
          <p:cNvGrpSpPr/>
          <p:nvPr/>
        </p:nvGrpSpPr>
        <p:grpSpPr>
          <a:xfrm>
            <a:off x="4470679" y="1977338"/>
            <a:ext cx="3897072" cy="521970"/>
            <a:chOff x="4147464" y="2050363"/>
            <a:chExt cx="3897072" cy="521970"/>
          </a:xfrm>
        </p:grpSpPr>
        <p:sp>
          <p:nvSpPr>
            <p:cNvPr id="14" name="文本框 13"/>
            <p:cNvSpPr txBox="1"/>
            <p:nvPr/>
          </p:nvSpPr>
          <p:spPr>
            <a:xfrm>
              <a:off x="4969154" y="2050363"/>
              <a:ext cx="2254885" cy="521970"/>
            </a:xfrm>
            <a:prstGeom prst="rect">
              <a:avLst/>
            </a:prstGeom>
            <a:noFill/>
          </p:spPr>
          <p:txBody>
            <a:bodyPr wrap="square" rtlCol="0">
              <a:spAutoFit/>
            </a:bodyPr>
            <a:lstStyle/>
            <a:p>
              <a:pPr algn="ctr"/>
              <a:r>
                <a:rPr lang="zh-CN" altLang="en-US" sz="2800" dirty="0">
                  <a:solidFill>
                    <a:srgbClr val="4C678E"/>
                  </a:solidFill>
                  <a:latin typeface="方正细谭黑简体" panose="02000000000000000000" pitchFamily="2" charset="-122"/>
                  <a:ea typeface="方正细谭黑简体" panose="02000000000000000000" pitchFamily="2" charset="-122"/>
                  <a:cs typeface="+mn-ea"/>
                  <a:sym typeface="+mn-lt"/>
                </a:rPr>
                <a:t>项目企划</a:t>
              </a:r>
              <a:r>
                <a:rPr lang="zh-CN" altLang="en-US" sz="2800" dirty="0">
                  <a:solidFill>
                    <a:srgbClr val="4C678E"/>
                  </a:solidFill>
                  <a:latin typeface="方正细谭黑简体" panose="02000000000000000000" pitchFamily="2" charset="-122"/>
                  <a:ea typeface="方正细谭黑简体" panose="02000000000000000000" pitchFamily="2" charset="-122"/>
                  <a:cs typeface="+mn-ea"/>
                  <a:sym typeface="+mn-lt"/>
                </a:rPr>
                <a:t>书</a:t>
              </a:r>
              <a:endParaRPr lang="zh-CN" altLang="en-US" sz="2800" dirty="0">
                <a:solidFill>
                  <a:srgbClr val="4C678E"/>
                </a:solidFill>
                <a:latin typeface="方正细谭黑简体" panose="02000000000000000000" pitchFamily="2" charset="-122"/>
                <a:ea typeface="方正细谭黑简体" panose="02000000000000000000" pitchFamily="2" charset="-122"/>
                <a:cs typeface="+mn-ea"/>
                <a:sym typeface="+mn-lt"/>
              </a:endParaRPr>
            </a:p>
          </p:txBody>
        </p:sp>
        <p:grpSp>
          <p:nvGrpSpPr>
            <p:cNvPr id="24" name="组合 23"/>
            <p:cNvGrpSpPr/>
            <p:nvPr/>
          </p:nvGrpSpPr>
          <p:grpSpPr>
            <a:xfrm>
              <a:off x="4147464" y="2311239"/>
              <a:ext cx="3897072" cy="0"/>
              <a:chOff x="4257678" y="2482689"/>
              <a:chExt cx="3897072" cy="0"/>
            </a:xfrm>
          </p:grpSpPr>
          <p:cxnSp>
            <p:nvCxnSpPr>
              <p:cNvPr id="21" name="直接箭头连接符 25"/>
              <p:cNvCxnSpPr/>
              <p:nvPr/>
            </p:nvCxnSpPr>
            <p:spPr>
              <a:xfrm>
                <a:off x="4257678" y="2482689"/>
                <a:ext cx="820497" cy="0"/>
              </a:xfrm>
              <a:prstGeom prst="straightConnector1">
                <a:avLst/>
              </a:prstGeom>
              <a:ln>
                <a:gradFill>
                  <a:gsLst>
                    <a:gs pos="100000">
                      <a:srgbClr val="4C678E">
                        <a:alpha val="0"/>
                      </a:srgbClr>
                    </a:gs>
                    <a:gs pos="0">
                      <a:srgbClr val="4C678E"/>
                    </a:gs>
                  </a:gsLst>
                  <a:lin ang="10800000" scaled="0"/>
                </a:gradFill>
                <a:tailEnd type="oval"/>
              </a:ln>
            </p:spPr>
            <p:style>
              <a:lnRef idx="1">
                <a:schemeClr val="accent1"/>
              </a:lnRef>
              <a:fillRef idx="0">
                <a:schemeClr val="accent1"/>
              </a:fillRef>
              <a:effectRef idx="0">
                <a:schemeClr val="accent1"/>
              </a:effectRef>
              <a:fontRef idx="minor">
                <a:schemeClr val="tx1"/>
              </a:fontRef>
            </p:style>
          </p:cxnSp>
          <p:cxnSp>
            <p:nvCxnSpPr>
              <p:cNvPr id="23" name="直接箭头连接符 25"/>
              <p:cNvCxnSpPr/>
              <p:nvPr/>
            </p:nvCxnSpPr>
            <p:spPr>
              <a:xfrm flipH="1">
                <a:off x="7334253" y="2482689"/>
                <a:ext cx="820497" cy="0"/>
              </a:xfrm>
              <a:prstGeom prst="straightConnector1">
                <a:avLst/>
              </a:prstGeom>
              <a:ln>
                <a:gradFill>
                  <a:gsLst>
                    <a:gs pos="100000">
                      <a:srgbClr val="4C678E">
                        <a:alpha val="0"/>
                      </a:srgbClr>
                    </a:gs>
                    <a:gs pos="0">
                      <a:srgbClr val="4C678E"/>
                    </a:gs>
                  </a:gsLst>
                  <a:lin ang="10800000" scaled="0"/>
                </a:gradFill>
                <a:tailEnd type="oval"/>
              </a:ln>
            </p:spPr>
            <p:style>
              <a:lnRef idx="1">
                <a:schemeClr val="accent1"/>
              </a:lnRef>
              <a:fillRef idx="0">
                <a:schemeClr val="accent1"/>
              </a:fillRef>
              <a:effectRef idx="0">
                <a:schemeClr val="accent1"/>
              </a:effectRef>
              <a:fontRef idx="minor">
                <a:schemeClr val="tx1"/>
              </a:fontRef>
            </p:style>
          </p:cxnSp>
        </p:grpSp>
      </p:grpSp>
      <p:sp>
        <p:nvSpPr>
          <p:cNvPr id="29" name="矩形: 圆角 28"/>
          <p:cNvSpPr/>
          <p:nvPr>
            <p:custDataLst>
              <p:tags r:id="rId3"/>
            </p:custDataLst>
          </p:nvPr>
        </p:nvSpPr>
        <p:spPr>
          <a:xfrm>
            <a:off x="4754880" y="5203190"/>
            <a:ext cx="3184525" cy="347345"/>
          </a:xfrm>
          <a:prstGeom prst="roundRect">
            <a:avLst>
              <a:gd name="adj" fmla="val 50000"/>
            </a:avLst>
          </a:prstGeom>
          <a:solidFill>
            <a:schemeClr val="bg1"/>
          </a:solidFill>
          <a:ln>
            <a:solidFill>
              <a:srgbClr val="4C67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solidFill>
                  <a:srgbClr val="4C678E"/>
                </a:solidFill>
                <a:cs typeface="+mn-ea"/>
                <a:sym typeface="+mn-lt"/>
              </a:rPr>
              <a:t>设计成员：陈禹彤</a:t>
            </a:r>
            <a:r>
              <a:rPr lang="en-US" altLang="zh-CN" sz="1400" dirty="0">
                <a:solidFill>
                  <a:srgbClr val="4C678E"/>
                </a:solidFill>
                <a:cs typeface="+mn-ea"/>
                <a:sym typeface="+mn-lt"/>
              </a:rPr>
              <a:t> </a:t>
            </a:r>
            <a:r>
              <a:rPr lang="zh-CN" altLang="en-US" sz="1400" dirty="0">
                <a:solidFill>
                  <a:srgbClr val="4C678E"/>
                </a:solidFill>
                <a:cs typeface="+mn-ea"/>
                <a:sym typeface="+mn-lt"/>
              </a:rPr>
              <a:t>徐延蕊</a:t>
            </a:r>
            <a:r>
              <a:rPr lang="en-US" altLang="zh-CN" sz="1400" dirty="0">
                <a:solidFill>
                  <a:srgbClr val="4C678E"/>
                </a:solidFill>
                <a:cs typeface="+mn-ea"/>
                <a:sym typeface="+mn-lt"/>
              </a:rPr>
              <a:t> </a:t>
            </a:r>
            <a:r>
              <a:rPr lang="zh-CN" altLang="en-US" sz="1400" dirty="0">
                <a:solidFill>
                  <a:srgbClr val="4C678E"/>
                </a:solidFill>
                <a:cs typeface="+mn-ea"/>
                <a:sym typeface="+mn-lt"/>
              </a:rPr>
              <a:t>胡</a:t>
            </a:r>
            <a:r>
              <a:rPr lang="zh-CN" altLang="en-US" sz="1400" dirty="0">
                <a:solidFill>
                  <a:srgbClr val="4C678E"/>
                </a:solidFill>
                <a:cs typeface="+mn-ea"/>
                <a:sym typeface="+mn-lt"/>
              </a:rPr>
              <a:t>先体</a:t>
            </a:r>
            <a:endParaRPr lang="zh-CN" altLang="en-US" sz="1400" dirty="0">
              <a:solidFill>
                <a:srgbClr val="4C678E"/>
              </a:solidFill>
              <a:cs typeface="+mn-ea"/>
              <a:sym typeface="+mn-lt"/>
            </a:endParaRPr>
          </a:p>
        </p:txBody>
      </p:sp>
      <p:sp>
        <p:nvSpPr>
          <p:cNvPr id="36" name="文本框 35"/>
          <p:cNvSpPr txBox="1"/>
          <p:nvPr>
            <p:custDataLst>
              <p:tags r:id="rId4"/>
            </p:custDataLst>
          </p:nvPr>
        </p:nvSpPr>
        <p:spPr>
          <a:xfrm>
            <a:off x="2506345" y="3745230"/>
            <a:ext cx="8112760" cy="368300"/>
          </a:xfrm>
          <a:prstGeom prst="rect">
            <a:avLst/>
          </a:prstGeom>
          <a:noFill/>
        </p:spPr>
        <p:txBody>
          <a:bodyPr wrap="square" rtlCol="0">
            <a:spAutoFit/>
          </a:bodyPr>
          <a:lstStyle/>
          <a:p>
            <a:pPr algn="ctr"/>
            <a:r>
              <a:rPr lang="en-US" altLang="zh-CN" spc="600" dirty="0">
                <a:solidFill>
                  <a:srgbClr val="4C678E"/>
                </a:solidFill>
                <a:cs typeface="+mn-ea"/>
                <a:sym typeface="+mn-lt"/>
              </a:rPr>
              <a:t>2023</a:t>
            </a:r>
            <a:r>
              <a:rPr lang="zh-CN" altLang="en-US" spc="600" dirty="0">
                <a:solidFill>
                  <a:srgbClr val="4C678E"/>
                </a:solidFill>
                <a:cs typeface="+mn-ea"/>
                <a:sym typeface="+mn-lt"/>
              </a:rPr>
              <a:t>陵水疍家</a:t>
            </a:r>
            <a:r>
              <a:rPr lang="en-US" altLang="zh-CN" spc="600" dirty="0">
                <a:solidFill>
                  <a:srgbClr val="4C678E"/>
                </a:solidFill>
                <a:cs typeface="+mn-ea"/>
                <a:sym typeface="+mn-lt"/>
              </a:rPr>
              <a:t>·</a:t>
            </a:r>
            <a:r>
              <a:rPr lang="zh-CN" altLang="en-US" spc="600" dirty="0">
                <a:solidFill>
                  <a:srgbClr val="4C678E"/>
                </a:solidFill>
                <a:cs typeface="+mn-ea"/>
                <a:sym typeface="+mn-lt"/>
              </a:rPr>
              <a:t>海上游牧畅想</a:t>
            </a:r>
            <a:r>
              <a:rPr lang="en-US" altLang="zh-CN" spc="600" dirty="0">
                <a:solidFill>
                  <a:srgbClr val="4C678E"/>
                </a:solidFill>
                <a:cs typeface="+mn-ea"/>
                <a:sym typeface="+mn-lt"/>
              </a:rPr>
              <a:t>——</a:t>
            </a:r>
            <a:r>
              <a:rPr lang="zh-CN" altLang="en-US" spc="600" dirty="0">
                <a:solidFill>
                  <a:srgbClr val="4C678E"/>
                </a:solidFill>
                <a:cs typeface="+mn-ea"/>
                <a:sym typeface="+mn-lt"/>
              </a:rPr>
              <a:t>婚姻关系主题</a:t>
            </a:r>
            <a:r>
              <a:rPr lang="zh-CN" altLang="en-US" spc="600" dirty="0">
                <a:solidFill>
                  <a:srgbClr val="4C678E"/>
                </a:solidFill>
                <a:cs typeface="+mn-ea"/>
                <a:sym typeface="+mn-lt"/>
              </a:rPr>
              <a:t>海上游园</a:t>
            </a:r>
            <a:endParaRPr lang="zh-CN" altLang="en-US" spc="600" dirty="0">
              <a:solidFill>
                <a:srgbClr val="4C678E"/>
              </a:solidFill>
              <a:cs typeface="+mn-ea"/>
              <a:sym typeface="+mn-lt"/>
            </a:endParaRPr>
          </a:p>
        </p:txBody>
      </p:sp>
      <p:grpSp>
        <p:nvGrpSpPr>
          <p:cNvPr id="2" name="组合 1"/>
          <p:cNvGrpSpPr/>
          <p:nvPr/>
        </p:nvGrpSpPr>
        <p:grpSpPr>
          <a:xfrm>
            <a:off x="1257813" y="694177"/>
            <a:ext cx="4520565" cy="569635"/>
            <a:chOff x="706580" y="632385"/>
            <a:chExt cx="4520565" cy="569635"/>
          </a:xfrm>
        </p:grpSpPr>
        <p:sp>
          <p:nvSpPr>
            <p:cNvPr id="3" name="文本框 2"/>
            <p:cNvSpPr txBox="1"/>
            <p:nvPr>
              <p:custDataLst>
                <p:tags r:id="rId5"/>
              </p:custDataLst>
            </p:nvPr>
          </p:nvSpPr>
          <p:spPr>
            <a:xfrm>
              <a:off x="706580" y="632385"/>
              <a:ext cx="4520565" cy="460375"/>
            </a:xfrm>
            <a:prstGeom prst="rect">
              <a:avLst/>
            </a:prstGeom>
            <a:noFill/>
          </p:spPr>
          <p:txBody>
            <a:bodyPr wrap="square" rtlCol="0">
              <a:spAutoFit/>
            </a:bodyPr>
            <a:p>
              <a:r>
                <a:rPr lang="zh-CN" altLang="en-US" sz="2400" spc="600" dirty="0">
                  <a:solidFill>
                    <a:srgbClr val="4C678E"/>
                  </a:solidFill>
                  <a:cs typeface="+mn-ea"/>
                  <a:sym typeface="+mn-lt"/>
                </a:rPr>
                <a:t>情感</a:t>
              </a:r>
              <a:r>
                <a:rPr lang="zh-CN" altLang="en-US" sz="2400" spc="600" dirty="0">
                  <a:solidFill>
                    <a:srgbClr val="4C678E"/>
                  </a:solidFill>
                  <a:cs typeface="+mn-ea"/>
                  <a:sym typeface="+mn-lt"/>
                </a:rPr>
                <a:t>主题海上</a:t>
              </a:r>
              <a:r>
                <a:rPr lang="zh-CN" altLang="en-US" sz="2400" spc="600" dirty="0">
                  <a:solidFill>
                    <a:srgbClr val="4C678E"/>
                  </a:solidFill>
                  <a:cs typeface="+mn-ea"/>
                  <a:sym typeface="+mn-lt"/>
                </a:rPr>
                <a:t>游园</a:t>
              </a:r>
              <a:endParaRPr lang="zh-CN" altLang="en-US" sz="2400" spc="600" dirty="0">
                <a:solidFill>
                  <a:srgbClr val="4C678E"/>
                </a:solidFill>
                <a:cs typeface="+mn-ea"/>
                <a:sym typeface="+mn-lt"/>
              </a:endParaRPr>
            </a:p>
          </p:txBody>
        </p:sp>
        <p:sp>
          <p:nvSpPr>
            <p:cNvPr id="4" name="文本框 3"/>
            <p:cNvSpPr txBox="1"/>
            <p:nvPr>
              <p:custDataLst>
                <p:tags r:id="rId6"/>
              </p:custDataLst>
            </p:nvPr>
          </p:nvSpPr>
          <p:spPr>
            <a:xfrm>
              <a:off x="744680" y="972150"/>
              <a:ext cx="4482075" cy="229870"/>
            </a:xfrm>
            <a:prstGeom prst="rect">
              <a:avLst/>
            </a:prstGeom>
            <a:noFill/>
          </p:spPr>
          <p:txBody>
            <a:bodyPr wrap="square" rtlCol="0">
              <a:spAutoFit/>
            </a:bodyPr>
            <a:p>
              <a:r>
                <a:rPr lang="en-US" altLang="zh-CN" sz="900" spc="300" dirty="0">
                  <a:solidFill>
                    <a:schemeClr val="tx1">
                      <a:lumMod val="50000"/>
                      <a:lumOff val="50000"/>
                    </a:schemeClr>
                  </a:solidFill>
                  <a:cs typeface="+mn-ea"/>
                  <a:sym typeface="+mn-lt"/>
                </a:rPr>
                <a:t>Share the moonlight together</a:t>
              </a:r>
              <a:endParaRPr lang="en-US" altLang="zh-CN" sz="900" spc="300" dirty="0">
                <a:solidFill>
                  <a:schemeClr val="tx1">
                    <a:lumMod val="50000"/>
                    <a:lumOff val="50000"/>
                  </a:schemeClr>
                </a:solidFill>
                <a:cs typeface="+mn-ea"/>
                <a:sym typeface="+mn-lt"/>
              </a:endParaRPr>
            </a:p>
          </p:txBody>
        </p:sp>
      </p:grpSp>
      <p:pic>
        <p:nvPicPr>
          <p:cNvPr id="5" name="图片 4"/>
          <p:cNvPicPr>
            <a:picLocks noChangeAspect="1"/>
          </p:cNvPicPr>
          <p:nvPr>
            <p:custDataLst>
              <p:tags r:id="rId7"/>
            </p:custDataLst>
          </p:nvPr>
        </p:nvPicPr>
        <p:blipFill>
          <a:blip r:embed="rId8"/>
          <a:stretch>
            <a:fillRect/>
          </a:stretch>
        </p:blipFill>
        <p:spPr>
          <a:xfrm>
            <a:off x="408305" y="434340"/>
            <a:ext cx="849630" cy="110934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bldLst>
      <p:bldP spid="13" grpId="0"/>
      <p:bldP spid="29" grpId="0" bldLvl="0" animBg="1"/>
      <p:bldP spid="3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698500" y="-582990"/>
            <a:ext cx="13589000" cy="8023980"/>
            <a:chOff x="-863600" y="-584200"/>
            <a:chExt cx="13335000" cy="7874000"/>
          </a:xfrm>
          <a:solidFill>
            <a:srgbClr val="E6E6E6"/>
          </a:solidFill>
        </p:grpSpPr>
        <p:grpSp>
          <p:nvGrpSpPr>
            <p:cNvPr id="4" name="组合 3"/>
            <p:cNvGrpSpPr/>
            <p:nvPr/>
          </p:nvGrpSpPr>
          <p:grpSpPr>
            <a:xfrm>
              <a:off x="-863600" y="-584200"/>
              <a:ext cx="165100" cy="7874000"/>
              <a:chOff x="-863600" y="-584200"/>
              <a:chExt cx="165100" cy="7874000"/>
            </a:xfrm>
            <a:grpFill/>
          </p:grpSpPr>
          <p:sp>
            <p:nvSpPr>
              <p:cNvPr id="2" name="椭圆 1"/>
              <p:cNvSpPr/>
              <p:nvPr/>
            </p:nvSpPr>
            <p:spPr>
              <a:xfrm>
                <a:off x="-863600" y="-584200"/>
                <a:ext cx="165100" cy="165100"/>
              </a:xfrm>
              <a:prstGeom prst="ellipse">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 name="椭圆 2"/>
              <p:cNvSpPr/>
              <p:nvPr/>
            </p:nvSpPr>
            <p:spPr>
              <a:xfrm>
                <a:off x="-863600" y="7124700"/>
                <a:ext cx="165100" cy="165100"/>
              </a:xfrm>
              <a:prstGeom prst="ellipse">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5" name="组合 4"/>
            <p:cNvGrpSpPr/>
            <p:nvPr/>
          </p:nvGrpSpPr>
          <p:grpSpPr>
            <a:xfrm>
              <a:off x="12306300" y="-584200"/>
              <a:ext cx="165100" cy="7874000"/>
              <a:chOff x="-863600" y="-584200"/>
              <a:chExt cx="165100" cy="7874000"/>
            </a:xfrm>
            <a:grpFill/>
          </p:grpSpPr>
          <p:sp>
            <p:nvSpPr>
              <p:cNvPr id="6" name="椭圆 5"/>
              <p:cNvSpPr/>
              <p:nvPr/>
            </p:nvSpPr>
            <p:spPr>
              <a:xfrm>
                <a:off x="-863600" y="-584200"/>
                <a:ext cx="165100" cy="165100"/>
              </a:xfrm>
              <a:prstGeom prst="ellipse">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 name="椭圆 6"/>
              <p:cNvSpPr/>
              <p:nvPr/>
            </p:nvSpPr>
            <p:spPr>
              <a:xfrm>
                <a:off x="-863600" y="7124700"/>
                <a:ext cx="165100" cy="165100"/>
              </a:xfrm>
              <a:prstGeom prst="ellipse">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sp>
        <p:nvSpPr>
          <p:cNvPr id="17" name="文本框 16"/>
          <p:cNvSpPr txBox="1"/>
          <p:nvPr/>
        </p:nvSpPr>
        <p:spPr>
          <a:xfrm>
            <a:off x="4387850" y="1251982"/>
            <a:ext cx="3416300" cy="229870"/>
          </a:xfrm>
          <a:prstGeom prst="rect">
            <a:avLst/>
          </a:prstGeom>
          <a:noFill/>
        </p:spPr>
        <p:txBody>
          <a:bodyPr wrap="square" rtlCol="0">
            <a:spAutoFit/>
          </a:bodyPr>
          <a:lstStyle/>
          <a:p>
            <a:pPr algn="dist"/>
            <a:r>
              <a:rPr lang="zh-CN" altLang="en-US" sz="900" spc="300" dirty="0">
                <a:solidFill>
                  <a:schemeClr val="tx1">
                    <a:lumMod val="50000"/>
                    <a:lumOff val="50000"/>
                  </a:schemeClr>
                </a:solidFill>
                <a:cs typeface="+mn-ea"/>
                <a:sym typeface="+mn-lt"/>
              </a:rPr>
              <a:t>水上</a:t>
            </a:r>
            <a:r>
              <a:rPr lang="zh-CN" altLang="en-US" sz="900" spc="300" dirty="0">
                <a:solidFill>
                  <a:schemeClr val="tx1">
                    <a:lumMod val="50000"/>
                    <a:lumOff val="50000"/>
                  </a:schemeClr>
                </a:solidFill>
                <a:cs typeface="+mn-ea"/>
                <a:sym typeface="+mn-lt"/>
              </a:rPr>
              <a:t>婚礼</a:t>
            </a:r>
            <a:endParaRPr lang="zh-CN" altLang="en-US" sz="900" spc="300" dirty="0">
              <a:solidFill>
                <a:schemeClr val="tx1">
                  <a:lumMod val="50000"/>
                  <a:lumOff val="50000"/>
                </a:schemeClr>
              </a:solidFill>
              <a:cs typeface="+mn-ea"/>
              <a:sym typeface="+mn-lt"/>
            </a:endParaRPr>
          </a:p>
        </p:txBody>
      </p:sp>
      <p:sp>
        <p:nvSpPr>
          <p:cNvPr id="33" name="文本框 32"/>
          <p:cNvSpPr txBox="1"/>
          <p:nvPr/>
        </p:nvSpPr>
        <p:spPr>
          <a:xfrm>
            <a:off x="3417570" y="513080"/>
            <a:ext cx="5587365" cy="706755"/>
          </a:xfrm>
          <a:prstGeom prst="rect">
            <a:avLst/>
          </a:prstGeom>
          <a:noFill/>
        </p:spPr>
        <p:txBody>
          <a:bodyPr wrap="square" rtlCol="0">
            <a:spAutoFit/>
          </a:bodyPr>
          <a:lstStyle/>
          <a:p>
            <a:pPr algn="ctr"/>
            <a:r>
              <a:rPr lang="zh-CN" altLang="en-US" sz="4000" spc="600" dirty="0">
                <a:solidFill>
                  <a:srgbClr val="4C678E"/>
                </a:solidFill>
                <a:cs typeface="+mn-ea"/>
                <a:sym typeface="+mn-lt"/>
              </a:rPr>
              <a:t>内</a:t>
            </a:r>
            <a:r>
              <a:rPr lang="zh-CN" altLang="en-US" sz="4000" spc="600" dirty="0">
                <a:solidFill>
                  <a:srgbClr val="4C678E"/>
                </a:solidFill>
                <a:cs typeface="+mn-ea"/>
                <a:sym typeface="+mn-lt"/>
              </a:rPr>
              <a:t>含特色文化与</a:t>
            </a:r>
            <a:r>
              <a:rPr lang="zh-CN" altLang="en-US" sz="4000" spc="600" dirty="0">
                <a:solidFill>
                  <a:srgbClr val="4C678E"/>
                </a:solidFill>
                <a:cs typeface="+mn-ea"/>
                <a:sym typeface="+mn-lt"/>
              </a:rPr>
              <a:t>产业</a:t>
            </a:r>
            <a:endParaRPr lang="zh-CN" altLang="en-US" sz="4000" spc="600" dirty="0">
              <a:solidFill>
                <a:srgbClr val="4C678E"/>
              </a:solidFill>
              <a:cs typeface="+mn-ea"/>
              <a:sym typeface="+mn-lt"/>
            </a:endParaRPr>
          </a:p>
        </p:txBody>
      </p:sp>
      <p:grpSp>
        <p:nvGrpSpPr>
          <p:cNvPr id="9" name="组合 8"/>
          <p:cNvGrpSpPr/>
          <p:nvPr/>
        </p:nvGrpSpPr>
        <p:grpSpPr>
          <a:xfrm flipV="1">
            <a:off x="1794510" y="688975"/>
            <a:ext cx="8733790" cy="233680"/>
            <a:chOff x="3893464" y="1130139"/>
            <a:chExt cx="4490797" cy="0"/>
          </a:xfrm>
        </p:grpSpPr>
        <p:cxnSp>
          <p:nvCxnSpPr>
            <p:cNvPr id="36" name="直接箭头连接符 25"/>
            <p:cNvCxnSpPr/>
            <p:nvPr/>
          </p:nvCxnSpPr>
          <p:spPr>
            <a:xfrm>
              <a:off x="3893464" y="1130139"/>
              <a:ext cx="820497" cy="0"/>
            </a:xfrm>
            <a:prstGeom prst="straightConnector1">
              <a:avLst/>
            </a:prstGeom>
            <a:ln>
              <a:gradFill>
                <a:gsLst>
                  <a:gs pos="100000">
                    <a:srgbClr val="4C678E">
                      <a:alpha val="0"/>
                    </a:srgbClr>
                  </a:gs>
                  <a:gs pos="0">
                    <a:srgbClr val="4C678E"/>
                  </a:gs>
                </a:gsLst>
                <a:lin ang="10800000" scaled="0"/>
              </a:gradFill>
              <a:tailEnd type="oval"/>
            </a:ln>
          </p:spPr>
          <p:style>
            <a:lnRef idx="1">
              <a:schemeClr val="accent1"/>
            </a:lnRef>
            <a:fillRef idx="0">
              <a:schemeClr val="accent1"/>
            </a:fillRef>
            <a:effectRef idx="0">
              <a:schemeClr val="accent1"/>
            </a:effectRef>
            <a:fontRef idx="minor">
              <a:schemeClr val="tx1"/>
            </a:fontRef>
          </p:style>
        </p:cxnSp>
        <p:cxnSp>
          <p:nvCxnSpPr>
            <p:cNvPr id="50" name="直接箭头连接符 25"/>
            <p:cNvCxnSpPr/>
            <p:nvPr/>
          </p:nvCxnSpPr>
          <p:spPr>
            <a:xfrm flipH="1">
              <a:off x="7563764" y="1130139"/>
              <a:ext cx="820497" cy="0"/>
            </a:xfrm>
            <a:prstGeom prst="straightConnector1">
              <a:avLst/>
            </a:prstGeom>
            <a:ln>
              <a:gradFill>
                <a:gsLst>
                  <a:gs pos="100000">
                    <a:srgbClr val="4C678E">
                      <a:alpha val="0"/>
                    </a:srgbClr>
                  </a:gs>
                  <a:gs pos="0">
                    <a:srgbClr val="4C678E"/>
                  </a:gs>
                </a:gsLst>
                <a:lin ang="10800000" scaled="0"/>
              </a:gradFill>
              <a:tailEnd type="oval"/>
            </a:ln>
          </p:spPr>
          <p:style>
            <a:lnRef idx="1">
              <a:schemeClr val="accent1"/>
            </a:lnRef>
            <a:fillRef idx="0">
              <a:schemeClr val="accent1"/>
            </a:fillRef>
            <a:effectRef idx="0">
              <a:schemeClr val="accent1"/>
            </a:effectRef>
            <a:fontRef idx="minor">
              <a:schemeClr val="tx1"/>
            </a:fontRef>
          </p:style>
        </p:cxnSp>
      </p:grpSp>
      <p:sp>
        <p:nvSpPr>
          <p:cNvPr id="18" name="椭圆 17"/>
          <p:cNvSpPr/>
          <p:nvPr/>
        </p:nvSpPr>
        <p:spPr>
          <a:xfrm>
            <a:off x="877830" y="1584455"/>
            <a:ext cx="4115084" cy="4115084"/>
          </a:xfrm>
          <a:prstGeom prst="ellipse">
            <a:avLst/>
          </a:prstGeom>
          <a:ln>
            <a:gradFill>
              <a:gsLst>
                <a:gs pos="100000">
                  <a:srgbClr val="4C678E">
                    <a:alpha val="0"/>
                  </a:srgbClr>
                </a:gs>
                <a:gs pos="0">
                  <a:srgbClr val="4C678E"/>
                </a:gs>
              </a:gsLst>
              <a:lin ang="10800000" scaled="0"/>
            </a:gradFill>
            <a:tailEnd type="ova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cs typeface="+mn-ea"/>
              <a:sym typeface="+mn-lt"/>
            </a:endParaRPr>
          </a:p>
        </p:txBody>
      </p:sp>
      <p:sp>
        <p:nvSpPr>
          <p:cNvPr id="19" name="椭圆 18"/>
          <p:cNvSpPr/>
          <p:nvPr/>
        </p:nvSpPr>
        <p:spPr>
          <a:xfrm>
            <a:off x="1250835" y="1957460"/>
            <a:ext cx="3369075" cy="3369075"/>
          </a:xfrm>
          <a:prstGeom prst="ellipse">
            <a:avLst/>
          </a:prstGeom>
          <a:solidFill>
            <a:srgbClr val="4C67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cs typeface="+mn-ea"/>
              <a:sym typeface="+mn-lt"/>
            </a:endParaRPr>
          </a:p>
        </p:txBody>
      </p:sp>
      <p:sp>
        <p:nvSpPr>
          <p:cNvPr id="16" name="椭圆 15"/>
          <p:cNvSpPr/>
          <p:nvPr/>
        </p:nvSpPr>
        <p:spPr>
          <a:xfrm>
            <a:off x="4781164" y="1793057"/>
            <a:ext cx="574607" cy="574607"/>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1" name="椭圆 20"/>
          <p:cNvSpPr/>
          <p:nvPr/>
        </p:nvSpPr>
        <p:spPr>
          <a:xfrm>
            <a:off x="862308" y="2025287"/>
            <a:ext cx="168206" cy="168206"/>
          </a:xfrm>
          <a:prstGeom prst="ellipse">
            <a:avLst/>
          </a:prstGeom>
          <a:solidFill>
            <a:srgbClr val="4C67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2" name="椭圆 21"/>
          <p:cNvSpPr/>
          <p:nvPr/>
        </p:nvSpPr>
        <p:spPr>
          <a:xfrm>
            <a:off x="4534422" y="5305515"/>
            <a:ext cx="429464" cy="429464"/>
          </a:xfrm>
          <a:prstGeom prst="ellipse">
            <a:avLst/>
          </a:prstGeom>
          <a:solidFill>
            <a:srgbClr val="4C67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4" name="Google Shape;1376;p34"/>
          <p:cNvSpPr/>
          <p:nvPr/>
        </p:nvSpPr>
        <p:spPr>
          <a:xfrm>
            <a:off x="6151188" y="2126208"/>
            <a:ext cx="476400" cy="476400"/>
          </a:xfrm>
          <a:prstGeom prst="ellipse">
            <a:avLst/>
          </a:prstGeom>
          <a:gradFill flip="none" rotWithShape="1">
            <a:gsLst>
              <a:gs pos="0">
                <a:srgbClr val="4C678E"/>
              </a:gs>
              <a:gs pos="100000">
                <a:srgbClr val="4C678E">
                  <a:alpha val="97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cs typeface="+mn-ea"/>
                <a:sym typeface="+mn-lt"/>
              </a:rPr>
              <a:t>1</a:t>
            </a:r>
            <a:endParaRPr sz="2000" dirty="0">
              <a:cs typeface="+mn-ea"/>
              <a:sym typeface="+mn-lt"/>
            </a:endParaRPr>
          </a:p>
        </p:txBody>
      </p:sp>
      <p:sp>
        <p:nvSpPr>
          <p:cNvPr id="25" name="Google Shape;1376;p34"/>
          <p:cNvSpPr/>
          <p:nvPr/>
        </p:nvSpPr>
        <p:spPr>
          <a:xfrm>
            <a:off x="6151188" y="3585438"/>
            <a:ext cx="476400" cy="476400"/>
          </a:xfrm>
          <a:prstGeom prst="ellipse">
            <a:avLst/>
          </a:prstGeom>
          <a:gradFill flip="none" rotWithShape="1">
            <a:gsLst>
              <a:gs pos="0">
                <a:srgbClr val="4C678E"/>
              </a:gs>
              <a:gs pos="100000">
                <a:srgbClr val="4C678E">
                  <a:alpha val="97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cs typeface="+mn-ea"/>
                <a:sym typeface="+mn-lt"/>
              </a:rPr>
              <a:t>2</a:t>
            </a:r>
            <a:endParaRPr sz="2000" dirty="0">
              <a:cs typeface="+mn-ea"/>
              <a:sym typeface="+mn-lt"/>
            </a:endParaRPr>
          </a:p>
        </p:txBody>
      </p:sp>
      <p:sp>
        <p:nvSpPr>
          <p:cNvPr id="26" name="Google Shape;1376;p34"/>
          <p:cNvSpPr/>
          <p:nvPr/>
        </p:nvSpPr>
        <p:spPr>
          <a:xfrm>
            <a:off x="6151188" y="5554572"/>
            <a:ext cx="476400" cy="476400"/>
          </a:xfrm>
          <a:prstGeom prst="ellipse">
            <a:avLst/>
          </a:prstGeom>
          <a:gradFill flip="none" rotWithShape="1">
            <a:gsLst>
              <a:gs pos="0">
                <a:srgbClr val="4C678E"/>
              </a:gs>
              <a:gs pos="100000">
                <a:srgbClr val="4C678E">
                  <a:alpha val="97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cs typeface="+mn-ea"/>
                <a:sym typeface="+mn-lt"/>
              </a:rPr>
              <a:t>3</a:t>
            </a:r>
            <a:endParaRPr sz="2000" dirty="0">
              <a:cs typeface="+mn-ea"/>
              <a:sym typeface="+mn-lt"/>
            </a:endParaRPr>
          </a:p>
        </p:txBody>
      </p:sp>
      <p:sp>
        <p:nvSpPr>
          <p:cNvPr id="29" name="矩形 28"/>
          <p:cNvSpPr/>
          <p:nvPr/>
        </p:nvSpPr>
        <p:spPr>
          <a:xfrm>
            <a:off x="7042785" y="1585595"/>
            <a:ext cx="2702560" cy="461645"/>
          </a:xfrm>
          <a:prstGeom prst="rect">
            <a:avLst/>
          </a:prstGeom>
          <a:noFill/>
        </p:spPr>
        <p:txBody>
          <a:bodyPr wrap="square" lIns="0" tIns="0" rIns="0" bIns="0" rtlCol="0">
            <a:spAutoFit/>
          </a:bodyPr>
          <a:lstStyle/>
          <a:p>
            <a:pPr algn="just" hangingPunct="0">
              <a:lnSpc>
                <a:spcPct val="150000"/>
              </a:lnSpc>
            </a:pPr>
            <a:r>
              <a:rPr lang="zh-CN" altLang="en-US" sz="2000" b="1" dirty="0">
                <a:solidFill>
                  <a:srgbClr val="4C678E"/>
                </a:solidFill>
                <a:cs typeface="+mn-ea"/>
                <a:sym typeface="+mn-lt"/>
              </a:rPr>
              <a:t>歌唱咸水歌（</a:t>
            </a:r>
            <a:r>
              <a:rPr lang="zh-CN" altLang="en-US" sz="2000" b="1" dirty="0">
                <a:solidFill>
                  <a:srgbClr val="4C678E"/>
                </a:solidFill>
                <a:cs typeface="+mn-ea"/>
                <a:sym typeface="+mn-lt"/>
              </a:rPr>
              <a:t>非遗）</a:t>
            </a:r>
            <a:endParaRPr lang="zh-CN" altLang="en-US" sz="2000" b="1" dirty="0">
              <a:solidFill>
                <a:srgbClr val="4C678E"/>
              </a:solidFill>
              <a:cs typeface="+mn-ea"/>
              <a:sym typeface="+mn-lt"/>
            </a:endParaRPr>
          </a:p>
        </p:txBody>
      </p:sp>
      <p:sp>
        <p:nvSpPr>
          <p:cNvPr id="30" name="矩形 29"/>
          <p:cNvSpPr/>
          <p:nvPr/>
        </p:nvSpPr>
        <p:spPr>
          <a:xfrm>
            <a:off x="7042785" y="2057400"/>
            <a:ext cx="4299585" cy="1107440"/>
          </a:xfrm>
          <a:prstGeom prst="rect">
            <a:avLst/>
          </a:prstGeom>
          <a:noFill/>
        </p:spPr>
        <p:txBody>
          <a:bodyPr wrap="square" lIns="0" tIns="0" rIns="0" bIns="0" rtlCol="0">
            <a:spAutoFit/>
          </a:bodyPr>
          <a:lstStyle/>
          <a:p>
            <a:pPr algn="just" hangingPunct="0">
              <a:lnSpc>
                <a:spcPct val="150000"/>
              </a:lnSpc>
            </a:pPr>
            <a:r>
              <a:rPr lang="zh-CN" altLang="en-US" sz="1600" dirty="0">
                <a:solidFill>
                  <a:schemeClr val="tx1">
                    <a:lumMod val="75000"/>
                    <a:lumOff val="25000"/>
                  </a:schemeClr>
                </a:solidFill>
                <a:cs typeface="+mn-ea"/>
                <a:sym typeface="+mn-lt"/>
              </a:rPr>
              <a:t>新娘与父母分离而哭唱几天才出嫁的“叹家姐”曲调、对新郎进行家庭教育的“喃伴郎”两大咸水歌系列。接亲时，也会有咸水歌</a:t>
            </a:r>
            <a:r>
              <a:rPr lang="zh-CN" altLang="en-US" sz="1600" dirty="0">
                <a:solidFill>
                  <a:schemeClr val="tx1">
                    <a:lumMod val="75000"/>
                    <a:lumOff val="25000"/>
                  </a:schemeClr>
                </a:solidFill>
                <a:cs typeface="+mn-ea"/>
                <a:sym typeface="+mn-lt"/>
              </a:rPr>
              <a:t>对唱。</a:t>
            </a:r>
            <a:endParaRPr lang="zh-CN" altLang="en-US" sz="1600" dirty="0">
              <a:solidFill>
                <a:schemeClr val="tx1">
                  <a:lumMod val="75000"/>
                  <a:lumOff val="25000"/>
                </a:schemeClr>
              </a:solidFill>
              <a:cs typeface="+mn-ea"/>
              <a:sym typeface="+mn-lt"/>
            </a:endParaRPr>
          </a:p>
        </p:txBody>
      </p:sp>
      <p:sp>
        <p:nvSpPr>
          <p:cNvPr id="32" name="矩形 31"/>
          <p:cNvSpPr/>
          <p:nvPr/>
        </p:nvSpPr>
        <p:spPr>
          <a:xfrm>
            <a:off x="7042785" y="3355975"/>
            <a:ext cx="1961515" cy="461645"/>
          </a:xfrm>
          <a:prstGeom prst="rect">
            <a:avLst/>
          </a:prstGeom>
          <a:noFill/>
        </p:spPr>
        <p:txBody>
          <a:bodyPr wrap="square" lIns="0" tIns="0" rIns="0" bIns="0" rtlCol="0">
            <a:spAutoFit/>
          </a:bodyPr>
          <a:lstStyle/>
          <a:p>
            <a:pPr algn="just" hangingPunct="0">
              <a:lnSpc>
                <a:spcPct val="150000"/>
              </a:lnSpc>
            </a:pPr>
            <a:r>
              <a:rPr lang="zh-CN" altLang="en-US" sz="2000" b="1" dirty="0">
                <a:solidFill>
                  <a:srgbClr val="4C678E"/>
                </a:solidFill>
                <a:cs typeface="+mn-ea"/>
                <a:sym typeface="+mn-lt"/>
              </a:rPr>
              <a:t>盛产</a:t>
            </a:r>
            <a:r>
              <a:rPr lang="zh-CN" altLang="en-US" sz="2000" b="1" dirty="0">
                <a:solidFill>
                  <a:srgbClr val="4C678E"/>
                </a:solidFill>
                <a:cs typeface="+mn-ea"/>
                <a:sym typeface="+mn-lt"/>
              </a:rPr>
              <a:t>珍珠</a:t>
            </a:r>
            <a:endParaRPr lang="zh-CN" altLang="en-US" sz="2000" b="1" dirty="0">
              <a:solidFill>
                <a:srgbClr val="4C678E"/>
              </a:solidFill>
              <a:cs typeface="+mn-ea"/>
              <a:sym typeface="+mn-lt"/>
            </a:endParaRPr>
          </a:p>
        </p:txBody>
      </p:sp>
      <p:sp>
        <p:nvSpPr>
          <p:cNvPr id="34" name="矩形 33"/>
          <p:cNvSpPr/>
          <p:nvPr/>
        </p:nvSpPr>
        <p:spPr>
          <a:xfrm>
            <a:off x="7042786" y="3817643"/>
            <a:ext cx="4115084" cy="1107440"/>
          </a:xfrm>
          <a:prstGeom prst="rect">
            <a:avLst/>
          </a:prstGeom>
          <a:noFill/>
        </p:spPr>
        <p:txBody>
          <a:bodyPr wrap="square" lIns="0" tIns="0" rIns="0" bIns="0" rtlCol="0">
            <a:spAutoFit/>
          </a:bodyPr>
          <a:lstStyle/>
          <a:p>
            <a:pPr algn="just" hangingPunct="0">
              <a:lnSpc>
                <a:spcPct val="150000"/>
              </a:lnSpc>
            </a:pPr>
            <a:r>
              <a:rPr lang="zh-CN" altLang="en-US" sz="1600" dirty="0">
                <a:solidFill>
                  <a:schemeClr val="tx1">
                    <a:lumMod val="75000"/>
                    <a:lumOff val="25000"/>
                  </a:schemeClr>
                </a:solidFill>
                <a:cs typeface="+mn-ea"/>
                <a:sym typeface="+mn-lt"/>
              </a:rPr>
              <a:t>陵水珍珠，粒大质优，颜色多样，主要用来做项链、耳坠、胸饰等饰品。此外，陵水珍珠还可以研磨成珍珠粉，海南</a:t>
            </a:r>
            <a:r>
              <a:rPr lang="zh-CN" altLang="en-US" sz="1600" dirty="0">
                <a:solidFill>
                  <a:schemeClr val="tx1">
                    <a:lumMod val="75000"/>
                    <a:lumOff val="25000"/>
                  </a:schemeClr>
                </a:solidFill>
                <a:cs typeface="+mn-ea"/>
                <a:sym typeface="+mn-lt"/>
              </a:rPr>
              <a:t>纪念品。</a:t>
            </a:r>
            <a:endParaRPr lang="zh-CN" altLang="en-US" sz="1600" dirty="0">
              <a:solidFill>
                <a:schemeClr val="tx1">
                  <a:lumMod val="75000"/>
                  <a:lumOff val="25000"/>
                </a:schemeClr>
              </a:solidFill>
              <a:cs typeface="+mn-ea"/>
              <a:sym typeface="+mn-lt"/>
            </a:endParaRPr>
          </a:p>
        </p:txBody>
      </p:sp>
      <p:sp>
        <p:nvSpPr>
          <p:cNvPr id="35" name="矩形 34"/>
          <p:cNvSpPr/>
          <p:nvPr/>
        </p:nvSpPr>
        <p:spPr>
          <a:xfrm>
            <a:off x="7042785" y="5170170"/>
            <a:ext cx="2901315" cy="461645"/>
          </a:xfrm>
          <a:prstGeom prst="rect">
            <a:avLst/>
          </a:prstGeom>
          <a:noFill/>
        </p:spPr>
        <p:txBody>
          <a:bodyPr wrap="square" lIns="0" tIns="0" rIns="0" bIns="0" rtlCol="0">
            <a:spAutoFit/>
          </a:bodyPr>
          <a:lstStyle/>
          <a:p>
            <a:pPr algn="just" hangingPunct="0">
              <a:lnSpc>
                <a:spcPct val="150000"/>
              </a:lnSpc>
            </a:pPr>
            <a:r>
              <a:rPr lang="zh-CN" altLang="en-US" sz="2000" b="1" dirty="0">
                <a:solidFill>
                  <a:srgbClr val="4C678E"/>
                </a:solidFill>
                <a:cs typeface="+mn-ea"/>
                <a:sym typeface="+mn-lt"/>
              </a:rPr>
              <a:t>疍家服饰、</a:t>
            </a:r>
            <a:r>
              <a:rPr lang="zh-CN" altLang="en-US" sz="2000" b="1" dirty="0">
                <a:solidFill>
                  <a:srgbClr val="4C678E"/>
                </a:solidFill>
                <a:cs typeface="+mn-ea"/>
                <a:sym typeface="+mn-lt"/>
              </a:rPr>
              <a:t>绣品</a:t>
            </a:r>
            <a:endParaRPr lang="zh-CN" altLang="en-US" sz="2000" b="1" dirty="0">
              <a:solidFill>
                <a:srgbClr val="4C678E"/>
              </a:solidFill>
              <a:cs typeface="+mn-ea"/>
              <a:sym typeface="+mn-lt"/>
            </a:endParaRPr>
          </a:p>
        </p:txBody>
      </p:sp>
      <p:sp>
        <p:nvSpPr>
          <p:cNvPr id="37" name="矩形 36"/>
          <p:cNvSpPr/>
          <p:nvPr/>
        </p:nvSpPr>
        <p:spPr>
          <a:xfrm>
            <a:off x="7042786" y="5614740"/>
            <a:ext cx="4115084" cy="738505"/>
          </a:xfrm>
          <a:prstGeom prst="rect">
            <a:avLst/>
          </a:prstGeom>
          <a:noFill/>
        </p:spPr>
        <p:txBody>
          <a:bodyPr wrap="square" lIns="0" tIns="0" rIns="0" bIns="0" rtlCol="0">
            <a:spAutoFit/>
          </a:bodyPr>
          <a:lstStyle/>
          <a:p>
            <a:pPr algn="just" hangingPunct="0">
              <a:lnSpc>
                <a:spcPct val="150000"/>
              </a:lnSpc>
            </a:pPr>
            <a:r>
              <a:rPr lang="zh-CN" altLang="en-US" sz="1600" dirty="0">
                <a:solidFill>
                  <a:schemeClr val="tx1">
                    <a:lumMod val="75000"/>
                    <a:lumOff val="25000"/>
                  </a:schemeClr>
                </a:solidFill>
                <a:cs typeface="+mn-ea"/>
                <a:sym typeface="+mn-lt"/>
              </a:rPr>
              <a:t>疍家女子备嫁时必须亲手绣制的绣品，用于悬挂在夫家婚房的门口。（团扇、婚服、</a:t>
            </a:r>
            <a:r>
              <a:rPr lang="zh-CN" altLang="en-US" sz="1600" dirty="0">
                <a:solidFill>
                  <a:schemeClr val="tx1">
                    <a:lumMod val="75000"/>
                    <a:lumOff val="25000"/>
                  </a:schemeClr>
                </a:solidFill>
                <a:cs typeface="+mn-ea"/>
                <a:sym typeface="+mn-lt"/>
              </a:rPr>
              <a:t>红伞）</a:t>
            </a:r>
            <a:endParaRPr lang="zh-CN" altLang="en-US" sz="1600" dirty="0">
              <a:solidFill>
                <a:schemeClr val="tx1">
                  <a:lumMod val="75000"/>
                  <a:lumOff val="25000"/>
                </a:schemeClr>
              </a:solidFill>
              <a:cs typeface="+mn-ea"/>
              <a:sym typeface="+mn-lt"/>
            </a:endParaRPr>
          </a:p>
        </p:txBody>
      </p:sp>
      <p:pic>
        <p:nvPicPr>
          <p:cNvPr id="10" name="图片 9" descr="IMG_256"/>
          <p:cNvPicPr>
            <a:picLocks noChangeAspect="1"/>
          </p:cNvPicPr>
          <p:nvPr/>
        </p:nvPicPr>
        <p:blipFill>
          <a:blip r:embed="rId1"/>
          <a:srcRect l="4968" t="7" r="18483" b="1155"/>
          <a:stretch>
            <a:fillRect/>
          </a:stretch>
        </p:blipFill>
        <p:spPr>
          <a:xfrm>
            <a:off x="1220470" y="1925320"/>
            <a:ext cx="3502660" cy="3431540"/>
          </a:xfrm>
          <a:prstGeom prst="ellipse">
            <a:avLst/>
          </a:prstGeom>
          <a:noFill/>
          <a:ln w="22225">
            <a:solidFill>
              <a:schemeClr val="accent1">
                <a:lumMod val="75000"/>
              </a:schemeClr>
            </a:solidFill>
          </a:ln>
        </p:spPr>
      </p:pic>
      <p:pic>
        <p:nvPicPr>
          <p:cNvPr id="11" name="图片 10" descr="IMG_256"/>
          <p:cNvPicPr>
            <a:picLocks noChangeAspect="1"/>
          </p:cNvPicPr>
          <p:nvPr/>
        </p:nvPicPr>
        <p:blipFill>
          <a:blip r:embed="rId2"/>
          <a:srcRect l="14721" t="-255" r="19830" b="255"/>
          <a:stretch>
            <a:fillRect/>
          </a:stretch>
        </p:blipFill>
        <p:spPr>
          <a:xfrm>
            <a:off x="1217930" y="1904365"/>
            <a:ext cx="3505835" cy="3488690"/>
          </a:xfrm>
          <a:prstGeom prst="ellipse">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33" grpId="0"/>
      <p:bldP spid="18" grpId="0" animBg="1"/>
      <p:bldP spid="19" grpId="0" animBg="1"/>
      <p:bldP spid="16" grpId="0" animBg="1"/>
      <p:bldP spid="21" grpId="0" animBg="1"/>
      <p:bldP spid="22" grpId="0" animBg="1"/>
      <p:bldP spid="24" grpId="0" bldLvl="0" animBg="1"/>
      <p:bldP spid="25" grpId="0" animBg="1"/>
      <p:bldP spid="26" grpId="0" bldLvl="0" animBg="1"/>
      <p:bldP spid="29" grpId="0"/>
      <p:bldP spid="30" grpId="0"/>
      <p:bldP spid="32" grpId="0"/>
      <p:bldP spid="34" grpId="0"/>
      <p:bldP spid="35" grpId="0"/>
      <p:bldP spid="3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矩形 46"/>
          <p:cNvSpPr/>
          <p:nvPr>
            <p:custDataLst>
              <p:tags r:id="rId1"/>
            </p:custDataLst>
          </p:nvPr>
        </p:nvSpPr>
        <p:spPr>
          <a:xfrm>
            <a:off x="2540" y="1428115"/>
            <a:ext cx="5473065" cy="592455"/>
          </a:xfrm>
          <a:prstGeom prst="rect">
            <a:avLst/>
          </a:prstGeom>
          <a:gradFill flip="none" rotWithShape="1">
            <a:gsLst>
              <a:gs pos="0">
                <a:srgbClr val="4C678E">
                  <a:alpha val="75000"/>
                </a:srgbClr>
              </a:gs>
              <a:gs pos="100000">
                <a:srgbClr val="4C678E">
                  <a:alpha val="76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mn-ea"/>
              <a:sym typeface="+mn-lt"/>
            </a:endParaRPr>
          </a:p>
        </p:txBody>
      </p:sp>
      <p:grpSp>
        <p:nvGrpSpPr>
          <p:cNvPr id="8" name="组合 7"/>
          <p:cNvGrpSpPr/>
          <p:nvPr/>
        </p:nvGrpSpPr>
        <p:grpSpPr>
          <a:xfrm>
            <a:off x="-698500" y="-582990"/>
            <a:ext cx="13589000" cy="8023980"/>
            <a:chOff x="-863600" y="-584200"/>
            <a:chExt cx="13335000" cy="7874000"/>
          </a:xfrm>
          <a:solidFill>
            <a:srgbClr val="E6E6E6"/>
          </a:solidFill>
        </p:grpSpPr>
        <p:grpSp>
          <p:nvGrpSpPr>
            <p:cNvPr id="4" name="组合 3"/>
            <p:cNvGrpSpPr/>
            <p:nvPr/>
          </p:nvGrpSpPr>
          <p:grpSpPr>
            <a:xfrm>
              <a:off x="-863600" y="-584200"/>
              <a:ext cx="165100" cy="7874000"/>
              <a:chOff x="-863600" y="-584200"/>
              <a:chExt cx="165100" cy="7874000"/>
            </a:xfrm>
            <a:grpFill/>
          </p:grpSpPr>
          <p:sp>
            <p:nvSpPr>
              <p:cNvPr id="2" name="椭圆 1"/>
              <p:cNvSpPr/>
              <p:nvPr/>
            </p:nvSpPr>
            <p:spPr>
              <a:xfrm>
                <a:off x="-863600" y="-584200"/>
                <a:ext cx="165100" cy="165100"/>
              </a:xfrm>
              <a:prstGeom prst="ellipse">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 name="椭圆 2"/>
              <p:cNvSpPr/>
              <p:nvPr/>
            </p:nvSpPr>
            <p:spPr>
              <a:xfrm>
                <a:off x="-863600" y="7124700"/>
                <a:ext cx="165100" cy="165100"/>
              </a:xfrm>
              <a:prstGeom prst="ellipse">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5" name="组合 4"/>
            <p:cNvGrpSpPr/>
            <p:nvPr/>
          </p:nvGrpSpPr>
          <p:grpSpPr>
            <a:xfrm>
              <a:off x="12306300" y="-584200"/>
              <a:ext cx="165100" cy="7874000"/>
              <a:chOff x="-863600" y="-584200"/>
              <a:chExt cx="165100" cy="7874000"/>
            </a:xfrm>
            <a:grpFill/>
          </p:grpSpPr>
          <p:sp>
            <p:nvSpPr>
              <p:cNvPr id="6" name="椭圆 5"/>
              <p:cNvSpPr/>
              <p:nvPr/>
            </p:nvSpPr>
            <p:spPr>
              <a:xfrm>
                <a:off x="-863600" y="-584200"/>
                <a:ext cx="165100" cy="165100"/>
              </a:xfrm>
              <a:prstGeom prst="ellipse">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 name="椭圆 6"/>
              <p:cNvSpPr/>
              <p:nvPr/>
            </p:nvSpPr>
            <p:spPr>
              <a:xfrm>
                <a:off x="-863600" y="7124700"/>
                <a:ext cx="165100" cy="165100"/>
              </a:xfrm>
              <a:prstGeom prst="ellipse">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sp>
        <p:nvSpPr>
          <p:cNvPr id="10" name="文本框 9"/>
          <p:cNvSpPr txBox="1"/>
          <p:nvPr>
            <p:custDataLst>
              <p:tags r:id="rId2"/>
            </p:custDataLst>
          </p:nvPr>
        </p:nvSpPr>
        <p:spPr>
          <a:xfrm>
            <a:off x="2630170" y="541655"/>
            <a:ext cx="7228205" cy="706755"/>
          </a:xfrm>
          <a:prstGeom prst="rect">
            <a:avLst/>
          </a:prstGeom>
          <a:noFill/>
        </p:spPr>
        <p:txBody>
          <a:bodyPr wrap="square" rtlCol="0">
            <a:spAutoFit/>
          </a:bodyPr>
          <a:p>
            <a:pPr algn="ctr"/>
            <a:r>
              <a:rPr lang="zh-CN" altLang="en-US" sz="4000" spc="600" dirty="0">
                <a:solidFill>
                  <a:srgbClr val="4C678E"/>
                </a:solidFill>
                <a:cs typeface="+mn-ea"/>
                <a:sym typeface="+mn-lt"/>
              </a:rPr>
              <a:t>疍家婚俗</a:t>
            </a:r>
            <a:r>
              <a:rPr lang="en-US" altLang="zh-CN" sz="4000" spc="600" dirty="0">
                <a:solidFill>
                  <a:srgbClr val="4C678E"/>
                </a:solidFill>
                <a:cs typeface="+mn-ea"/>
                <a:sym typeface="+mn-lt"/>
              </a:rPr>
              <a:t>-</a:t>
            </a:r>
            <a:r>
              <a:rPr lang="zh-CN" altLang="en-US" sz="4000" spc="600" dirty="0">
                <a:solidFill>
                  <a:srgbClr val="4C678E"/>
                </a:solidFill>
                <a:cs typeface="+mn-ea"/>
                <a:sym typeface="+mn-lt"/>
              </a:rPr>
              <a:t>可行性</a:t>
            </a:r>
            <a:r>
              <a:rPr lang="zh-CN" altLang="en-US" sz="4000" spc="600" dirty="0">
                <a:solidFill>
                  <a:srgbClr val="4C678E"/>
                </a:solidFill>
                <a:cs typeface="+mn-ea"/>
                <a:sym typeface="+mn-lt"/>
              </a:rPr>
              <a:t>依据</a:t>
            </a:r>
            <a:endParaRPr lang="zh-CN" altLang="en-US" sz="4000" spc="600" dirty="0">
              <a:solidFill>
                <a:srgbClr val="4C678E"/>
              </a:solidFill>
              <a:cs typeface="+mn-ea"/>
              <a:sym typeface="+mn-lt"/>
            </a:endParaRPr>
          </a:p>
        </p:txBody>
      </p:sp>
      <p:grpSp>
        <p:nvGrpSpPr>
          <p:cNvPr id="13" name="组合 12"/>
          <p:cNvGrpSpPr/>
          <p:nvPr/>
        </p:nvGrpSpPr>
        <p:grpSpPr>
          <a:xfrm flipV="1">
            <a:off x="1014730" y="787400"/>
            <a:ext cx="10346690" cy="130175"/>
            <a:chOff x="3893464" y="1130139"/>
            <a:chExt cx="4490797" cy="0"/>
          </a:xfrm>
        </p:grpSpPr>
        <p:cxnSp>
          <p:nvCxnSpPr>
            <p:cNvPr id="14" name="直接箭头连接符 25"/>
            <p:cNvCxnSpPr/>
            <p:nvPr>
              <p:custDataLst>
                <p:tags r:id="rId3"/>
              </p:custDataLst>
            </p:nvPr>
          </p:nvCxnSpPr>
          <p:spPr>
            <a:xfrm>
              <a:off x="3893464" y="1130139"/>
              <a:ext cx="820497" cy="0"/>
            </a:xfrm>
            <a:prstGeom prst="straightConnector1">
              <a:avLst/>
            </a:prstGeom>
            <a:ln>
              <a:gradFill>
                <a:gsLst>
                  <a:gs pos="100000">
                    <a:srgbClr val="4C678E">
                      <a:alpha val="0"/>
                    </a:srgbClr>
                  </a:gs>
                  <a:gs pos="0">
                    <a:srgbClr val="4C678E"/>
                  </a:gs>
                </a:gsLst>
                <a:lin ang="10800000" scaled="0"/>
              </a:gradFill>
              <a:tailEnd type="oval"/>
            </a:ln>
          </p:spPr>
          <p:style>
            <a:lnRef idx="1">
              <a:schemeClr val="accent1"/>
            </a:lnRef>
            <a:fillRef idx="0">
              <a:schemeClr val="accent1"/>
            </a:fillRef>
            <a:effectRef idx="0">
              <a:schemeClr val="accent1"/>
            </a:effectRef>
            <a:fontRef idx="minor">
              <a:schemeClr val="tx1"/>
            </a:fontRef>
          </p:style>
        </p:cxnSp>
        <p:cxnSp>
          <p:nvCxnSpPr>
            <p:cNvPr id="15" name="直接箭头连接符 25"/>
            <p:cNvCxnSpPr/>
            <p:nvPr>
              <p:custDataLst>
                <p:tags r:id="rId4"/>
              </p:custDataLst>
            </p:nvPr>
          </p:nvCxnSpPr>
          <p:spPr>
            <a:xfrm flipH="1">
              <a:off x="7563764" y="1130139"/>
              <a:ext cx="820497" cy="0"/>
            </a:xfrm>
            <a:prstGeom prst="straightConnector1">
              <a:avLst/>
            </a:prstGeom>
            <a:ln>
              <a:gradFill>
                <a:gsLst>
                  <a:gs pos="100000">
                    <a:srgbClr val="4C678E">
                      <a:alpha val="0"/>
                    </a:srgbClr>
                  </a:gs>
                  <a:gs pos="0">
                    <a:srgbClr val="4C678E"/>
                  </a:gs>
                </a:gsLst>
                <a:lin ang="10800000" scaled="0"/>
              </a:gradFill>
              <a:tailEnd type="oval"/>
            </a:ln>
          </p:spPr>
          <p:style>
            <a:lnRef idx="1">
              <a:schemeClr val="accent1"/>
            </a:lnRef>
            <a:fillRef idx="0">
              <a:schemeClr val="accent1"/>
            </a:fillRef>
            <a:effectRef idx="0">
              <a:schemeClr val="accent1"/>
            </a:effectRef>
            <a:fontRef idx="minor">
              <a:schemeClr val="tx1"/>
            </a:fontRef>
          </p:style>
        </p:cxnSp>
      </p:grpSp>
      <p:sp>
        <p:nvSpPr>
          <p:cNvPr id="31" name="Google Shape;1369;p34"/>
          <p:cNvSpPr/>
          <p:nvPr>
            <p:custDataLst>
              <p:tags r:id="rId5"/>
            </p:custDataLst>
          </p:nvPr>
        </p:nvSpPr>
        <p:spPr>
          <a:xfrm>
            <a:off x="6860581" y="2285879"/>
            <a:ext cx="567812" cy="567812"/>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GB" sz="2000">
                <a:cs typeface="+mn-ea"/>
                <a:sym typeface="+mn-lt"/>
              </a:rPr>
              <a:t>3</a:t>
            </a:r>
            <a:endParaRPr sz="2000">
              <a:cs typeface="+mn-ea"/>
              <a:sym typeface="+mn-lt"/>
            </a:endParaRPr>
          </a:p>
        </p:txBody>
      </p:sp>
      <p:sp>
        <p:nvSpPr>
          <p:cNvPr id="32" name="Google Shape;1373;p34"/>
          <p:cNvSpPr/>
          <p:nvPr>
            <p:custDataLst>
              <p:tags r:id="rId6"/>
            </p:custDataLst>
          </p:nvPr>
        </p:nvSpPr>
        <p:spPr>
          <a:xfrm>
            <a:off x="3915882" y="2277624"/>
            <a:ext cx="567812" cy="567812"/>
          </a:xfrm>
          <a:prstGeom prst="ellipse">
            <a:avLst/>
          </a:prstGeom>
          <a:gradFill flip="none" rotWithShape="1">
            <a:gsLst>
              <a:gs pos="0">
                <a:srgbClr val="4C678E"/>
              </a:gs>
              <a:gs pos="100000">
                <a:srgbClr val="4C678E">
                  <a:alpha val="97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GB" sz="2000">
                <a:cs typeface="+mn-ea"/>
                <a:sym typeface="+mn-lt"/>
              </a:rPr>
              <a:t>2</a:t>
            </a:r>
            <a:endParaRPr sz="2000">
              <a:cs typeface="+mn-ea"/>
              <a:sym typeface="+mn-lt"/>
            </a:endParaRPr>
          </a:p>
        </p:txBody>
      </p:sp>
      <p:sp>
        <p:nvSpPr>
          <p:cNvPr id="34" name="Google Shape;1376;p34"/>
          <p:cNvSpPr/>
          <p:nvPr>
            <p:custDataLst>
              <p:tags r:id="rId7"/>
            </p:custDataLst>
          </p:nvPr>
        </p:nvSpPr>
        <p:spPr>
          <a:xfrm>
            <a:off x="1191528" y="2277624"/>
            <a:ext cx="567812" cy="567812"/>
          </a:xfrm>
          <a:prstGeom prst="ellipse">
            <a:avLst/>
          </a:prstGeom>
          <a:gradFill flip="none" rotWithShape="1">
            <a:gsLst>
              <a:gs pos="0">
                <a:srgbClr val="4C678E"/>
              </a:gs>
              <a:gs pos="100000">
                <a:srgbClr val="4C678E">
                  <a:alpha val="97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GB" sz="2000" dirty="0">
                <a:cs typeface="+mn-ea"/>
                <a:sym typeface="+mn-lt"/>
              </a:rPr>
              <a:t>1</a:t>
            </a:r>
            <a:endParaRPr sz="2000" dirty="0">
              <a:cs typeface="+mn-ea"/>
              <a:sym typeface="+mn-lt"/>
            </a:endParaRPr>
          </a:p>
        </p:txBody>
      </p:sp>
      <p:grpSp>
        <p:nvGrpSpPr>
          <p:cNvPr id="28" name="组合 27"/>
          <p:cNvGrpSpPr/>
          <p:nvPr/>
        </p:nvGrpSpPr>
        <p:grpSpPr>
          <a:xfrm>
            <a:off x="598080" y="2910164"/>
            <a:ext cx="1727835" cy="1399553"/>
            <a:chOff x="1828800" y="3051859"/>
            <a:chExt cx="1727835" cy="1399553"/>
          </a:xfrm>
        </p:grpSpPr>
        <p:sp>
          <p:nvSpPr>
            <p:cNvPr id="35" name="矩形 34"/>
            <p:cNvSpPr/>
            <p:nvPr>
              <p:custDataLst>
                <p:tags r:id="rId8"/>
              </p:custDataLst>
            </p:nvPr>
          </p:nvSpPr>
          <p:spPr>
            <a:xfrm>
              <a:off x="2070735" y="3051859"/>
              <a:ext cx="1485900" cy="461645"/>
            </a:xfrm>
            <a:prstGeom prst="rect">
              <a:avLst/>
            </a:prstGeom>
            <a:noFill/>
          </p:spPr>
          <p:txBody>
            <a:bodyPr wrap="square" lIns="0" tIns="0" rIns="0" bIns="0" rtlCol="0">
              <a:spAutoFit/>
            </a:bodyPr>
            <a:p>
              <a:pPr algn="just" hangingPunct="0">
                <a:lnSpc>
                  <a:spcPct val="150000"/>
                </a:lnSpc>
              </a:pPr>
              <a:r>
                <a:rPr lang="zh-CN" altLang="en-US" sz="2000" b="1" dirty="0">
                  <a:solidFill>
                    <a:srgbClr val="4C678E"/>
                  </a:solidFill>
                  <a:cs typeface="+mn-ea"/>
                  <a:sym typeface="+mn-lt"/>
                </a:rPr>
                <a:t>新中式</a:t>
              </a:r>
              <a:r>
                <a:rPr lang="zh-CN" altLang="en-US" sz="2000" b="1" dirty="0">
                  <a:solidFill>
                    <a:srgbClr val="4C678E"/>
                  </a:solidFill>
                  <a:cs typeface="+mn-ea"/>
                  <a:sym typeface="+mn-lt"/>
                </a:rPr>
                <a:t>热潮</a:t>
              </a:r>
              <a:endParaRPr lang="zh-CN" altLang="en-US" sz="2000" b="1" dirty="0">
                <a:solidFill>
                  <a:srgbClr val="4C678E"/>
                </a:solidFill>
                <a:cs typeface="+mn-ea"/>
                <a:sym typeface="+mn-lt"/>
              </a:endParaRPr>
            </a:p>
          </p:txBody>
        </p:sp>
        <p:sp>
          <p:nvSpPr>
            <p:cNvPr id="37" name="矩形 36"/>
            <p:cNvSpPr/>
            <p:nvPr>
              <p:custDataLst>
                <p:tags r:id="rId9"/>
              </p:custDataLst>
            </p:nvPr>
          </p:nvSpPr>
          <p:spPr>
            <a:xfrm>
              <a:off x="1828800" y="3712907"/>
              <a:ext cx="1727200" cy="738505"/>
            </a:xfrm>
            <a:prstGeom prst="rect">
              <a:avLst/>
            </a:prstGeom>
            <a:noFill/>
          </p:spPr>
          <p:txBody>
            <a:bodyPr wrap="square" lIns="0" tIns="0" rIns="0" bIns="0" rtlCol="0">
              <a:spAutoFit/>
            </a:bodyPr>
            <a:p>
              <a:pPr algn="ctr" hangingPunct="0">
                <a:lnSpc>
                  <a:spcPct val="150000"/>
                </a:lnSpc>
              </a:pPr>
              <a:r>
                <a:rPr lang="zh-CN" altLang="en-US" sz="1600" dirty="0">
                  <a:solidFill>
                    <a:schemeClr val="tx1">
                      <a:lumMod val="75000"/>
                      <a:lumOff val="25000"/>
                    </a:schemeClr>
                  </a:solidFill>
                  <a:cs typeface="+mn-ea"/>
                  <a:sym typeface="+mn-lt"/>
                </a:rPr>
                <a:t>新中式</a:t>
              </a:r>
              <a:r>
                <a:rPr lang="zh-CN" altLang="en-US" sz="1600" dirty="0">
                  <a:solidFill>
                    <a:schemeClr val="tx1">
                      <a:lumMod val="75000"/>
                      <a:lumOff val="25000"/>
                    </a:schemeClr>
                  </a:solidFill>
                  <a:cs typeface="+mn-ea"/>
                  <a:sym typeface="+mn-lt"/>
                </a:rPr>
                <a:t>风格复兴</a:t>
              </a:r>
              <a:endParaRPr lang="zh-CN" altLang="en-US" sz="1600" dirty="0">
                <a:solidFill>
                  <a:schemeClr val="tx1">
                    <a:lumMod val="75000"/>
                    <a:lumOff val="25000"/>
                  </a:schemeClr>
                </a:solidFill>
                <a:cs typeface="+mn-ea"/>
                <a:sym typeface="+mn-lt"/>
              </a:endParaRPr>
            </a:p>
            <a:p>
              <a:pPr algn="ctr" hangingPunct="0">
                <a:lnSpc>
                  <a:spcPct val="150000"/>
                </a:lnSpc>
              </a:pPr>
              <a:r>
                <a:rPr lang="zh-CN" altLang="en-US" sz="1600" dirty="0">
                  <a:solidFill>
                    <a:schemeClr val="tx1">
                      <a:lumMod val="75000"/>
                      <a:lumOff val="25000"/>
                    </a:schemeClr>
                  </a:solidFill>
                  <a:cs typeface="+mn-ea"/>
                  <a:sym typeface="+mn-lt"/>
                </a:rPr>
                <a:t>广受追捧和</a:t>
              </a:r>
              <a:r>
                <a:rPr lang="zh-CN" altLang="en-US" sz="1600" dirty="0">
                  <a:solidFill>
                    <a:schemeClr val="tx1">
                      <a:lumMod val="75000"/>
                      <a:lumOff val="25000"/>
                    </a:schemeClr>
                  </a:solidFill>
                  <a:cs typeface="+mn-ea"/>
                  <a:sym typeface="+mn-lt"/>
                </a:rPr>
                <a:t>喜爱</a:t>
              </a:r>
              <a:endParaRPr lang="zh-CN" altLang="en-US" sz="1600" dirty="0">
                <a:solidFill>
                  <a:schemeClr val="tx1">
                    <a:lumMod val="75000"/>
                    <a:lumOff val="25000"/>
                  </a:schemeClr>
                </a:solidFill>
                <a:cs typeface="+mn-ea"/>
                <a:sym typeface="+mn-lt"/>
              </a:endParaRPr>
            </a:p>
          </p:txBody>
        </p:sp>
      </p:grpSp>
      <p:grpSp>
        <p:nvGrpSpPr>
          <p:cNvPr id="38" name="组合 37"/>
          <p:cNvGrpSpPr/>
          <p:nvPr/>
        </p:nvGrpSpPr>
        <p:grpSpPr>
          <a:xfrm>
            <a:off x="2694064" y="2910164"/>
            <a:ext cx="2846705" cy="1768475"/>
            <a:chOff x="1191260" y="3051859"/>
            <a:chExt cx="2846705" cy="1768475"/>
          </a:xfrm>
        </p:grpSpPr>
        <p:sp>
          <p:nvSpPr>
            <p:cNvPr id="39" name="矩形 38"/>
            <p:cNvSpPr/>
            <p:nvPr>
              <p:custDataLst>
                <p:tags r:id="rId10"/>
              </p:custDataLst>
            </p:nvPr>
          </p:nvSpPr>
          <p:spPr>
            <a:xfrm>
              <a:off x="2181563" y="3051859"/>
              <a:ext cx="1123274" cy="461645"/>
            </a:xfrm>
            <a:prstGeom prst="rect">
              <a:avLst/>
            </a:prstGeom>
            <a:noFill/>
          </p:spPr>
          <p:txBody>
            <a:bodyPr wrap="square" lIns="0" tIns="0" rIns="0" bIns="0" rtlCol="0">
              <a:spAutoFit/>
            </a:bodyPr>
            <a:p>
              <a:pPr algn="just" hangingPunct="0">
                <a:lnSpc>
                  <a:spcPct val="150000"/>
                </a:lnSpc>
              </a:pPr>
              <a:r>
                <a:rPr lang="zh-CN" altLang="en-US" sz="2000" b="1" dirty="0">
                  <a:solidFill>
                    <a:srgbClr val="4C678E"/>
                  </a:solidFill>
                  <a:cs typeface="+mn-ea"/>
                  <a:sym typeface="+mn-lt"/>
                </a:rPr>
                <a:t>水上</a:t>
              </a:r>
              <a:r>
                <a:rPr lang="zh-CN" altLang="en-US" sz="2000" b="1" dirty="0">
                  <a:solidFill>
                    <a:srgbClr val="4C678E"/>
                  </a:solidFill>
                  <a:cs typeface="+mn-ea"/>
                  <a:sym typeface="+mn-lt"/>
                </a:rPr>
                <a:t>婚礼</a:t>
              </a:r>
              <a:endParaRPr lang="zh-CN" altLang="en-US" sz="2000" b="1" dirty="0">
                <a:solidFill>
                  <a:srgbClr val="4C678E"/>
                </a:solidFill>
                <a:cs typeface="+mn-ea"/>
                <a:sym typeface="+mn-lt"/>
              </a:endParaRPr>
            </a:p>
          </p:txBody>
        </p:sp>
        <p:sp>
          <p:nvSpPr>
            <p:cNvPr id="40" name="矩形 39"/>
            <p:cNvSpPr/>
            <p:nvPr>
              <p:custDataLst>
                <p:tags r:id="rId11"/>
              </p:custDataLst>
            </p:nvPr>
          </p:nvSpPr>
          <p:spPr>
            <a:xfrm>
              <a:off x="1191260" y="3712894"/>
              <a:ext cx="2846705" cy="1107440"/>
            </a:xfrm>
            <a:prstGeom prst="rect">
              <a:avLst/>
            </a:prstGeom>
            <a:noFill/>
          </p:spPr>
          <p:txBody>
            <a:bodyPr wrap="square" lIns="0" tIns="0" rIns="0" bIns="0" rtlCol="0">
              <a:spAutoFit/>
            </a:bodyPr>
            <a:p>
              <a:pPr algn="ctr" hangingPunct="0">
                <a:lnSpc>
                  <a:spcPct val="150000"/>
                </a:lnSpc>
              </a:pPr>
              <a:r>
                <a:rPr lang="zh-CN" altLang="en-US" sz="1600" dirty="0">
                  <a:solidFill>
                    <a:schemeClr val="tx1">
                      <a:lumMod val="75000"/>
                      <a:lumOff val="25000"/>
                    </a:schemeClr>
                  </a:solidFill>
                  <a:cs typeface="+mn-ea"/>
                  <a:sym typeface="+mn-lt"/>
                </a:rPr>
                <a:t>花船接亲</a:t>
              </a:r>
              <a:r>
                <a:rPr lang="en-US" altLang="zh-CN" sz="1600" dirty="0">
                  <a:solidFill>
                    <a:schemeClr val="tx1">
                      <a:lumMod val="75000"/>
                      <a:lumOff val="25000"/>
                    </a:schemeClr>
                  </a:solidFill>
                  <a:cs typeface="+mn-ea"/>
                  <a:sym typeface="+mn-lt"/>
                </a:rPr>
                <a:t>+</a:t>
              </a:r>
              <a:r>
                <a:rPr lang="zh-CN" altLang="en-US" sz="1600" dirty="0">
                  <a:solidFill>
                    <a:schemeClr val="tx1">
                      <a:lumMod val="75000"/>
                      <a:lumOff val="25000"/>
                    </a:schemeClr>
                  </a:solidFill>
                  <a:cs typeface="+mn-ea"/>
                  <a:sym typeface="+mn-lt"/>
                </a:rPr>
                <a:t>水台</a:t>
              </a:r>
              <a:r>
                <a:rPr lang="zh-CN" altLang="en-US" sz="1600" dirty="0">
                  <a:solidFill>
                    <a:schemeClr val="tx1">
                      <a:lumMod val="75000"/>
                      <a:lumOff val="25000"/>
                    </a:schemeClr>
                  </a:solidFill>
                  <a:cs typeface="+mn-ea"/>
                  <a:sym typeface="+mn-lt"/>
                </a:rPr>
                <a:t>婚礼</a:t>
              </a:r>
              <a:endParaRPr lang="zh-CN" altLang="en-US" sz="1600" dirty="0">
                <a:solidFill>
                  <a:schemeClr val="tx1">
                    <a:lumMod val="75000"/>
                    <a:lumOff val="25000"/>
                  </a:schemeClr>
                </a:solidFill>
                <a:cs typeface="+mn-ea"/>
                <a:sym typeface="+mn-lt"/>
              </a:endParaRPr>
            </a:p>
            <a:p>
              <a:pPr algn="ctr" hangingPunct="0">
                <a:lnSpc>
                  <a:spcPct val="150000"/>
                </a:lnSpc>
              </a:pPr>
              <a:r>
                <a:rPr lang="zh-CN" altLang="en-US" sz="1600" dirty="0">
                  <a:solidFill>
                    <a:schemeClr val="tx1">
                      <a:lumMod val="75000"/>
                      <a:lumOff val="25000"/>
                    </a:schemeClr>
                  </a:solidFill>
                  <a:cs typeface="+mn-ea"/>
                  <a:sym typeface="+mn-lt"/>
                </a:rPr>
                <a:t>形式新颖，独特</a:t>
              </a:r>
              <a:r>
                <a:rPr lang="zh-CN" altLang="en-US" sz="1600" dirty="0">
                  <a:solidFill>
                    <a:schemeClr val="tx1">
                      <a:lumMod val="75000"/>
                      <a:lumOff val="25000"/>
                    </a:schemeClr>
                  </a:solidFill>
                  <a:cs typeface="+mn-ea"/>
                  <a:sym typeface="+mn-lt"/>
                </a:rPr>
                <a:t>吸睛</a:t>
              </a:r>
              <a:endParaRPr lang="zh-CN" altLang="en-US" sz="1600" dirty="0">
                <a:solidFill>
                  <a:schemeClr val="tx1">
                    <a:lumMod val="75000"/>
                    <a:lumOff val="25000"/>
                  </a:schemeClr>
                </a:solidFill>
                <a:cs typeface="+mn-ea"/>
                <a:sym typeface="+mn-lt"/>
              </a:endParaRPr>
            </a:p>
            <a:p>
              <a:pPr algn="ctr" hangingPunct="0">
                <a:lnSpc>
                  <a:spcPct val="150000"/>
                </a:lnSpc>
              </a:pPr>
              <a:endParaRPr lang="zh-CN" altLang="en-US" sz="1600" dirty="0">
                <a:solidFill>
                  <a:schemeClr val="tx1">
                    <a:lumMod val="75000"/>
                    <a:lumOff val="25000"/>
                  </a:schemeClr>
                </a:solidFill>
                <a:cs typeface="+mn-ea"/>
                <a:sym typeface="+mn-lt"/>
              </a:endParaRPr>
            </a:p>
          </p:txBody>
        </p:sp>
      </p:grpSp>
      <p:grpSp>
        <p:nvGrpSpPr>
          <p:cNvPr id="41" name="组合 40"/>
          <p:cNvGrpSpPr/>
          <p:nvPr/>
        </p:nvGrpSpPr>
        <p:grpSpPr>
          <a:xfrm>
            <a:off x="4807828" y="2923499"/>
            <a:ext cx="4672965" cy="1607185"/>
            <a:chOff x="824865" y="3051224"/>
            <a:chExt cx="4672965" cy="1607185"/>
          </a:xfrm>
        </p:grpSpPr>
        <p:sp>
          <p:nvSpPr>
            <p:cNvPr id="42" name="矩形 41"/>
            <p:cNvSpPr/>
            <p:nvPr>
              <p:custDataLst>
                <p:tags r:id="rId12"/>
              </p:custDataLst>
            </p:nvPr>
          </p:nvSpPr>
          <p:spPr>
            <a:xfrm>
              <a:off x="2599393" y="3051224"/>
              <a:ext cx="1123274" cy="461645"/>
            </a:xfrm>
            <a:prstGeom prst="rect">
              <a:avLst/>
            </a:prstGeom>
            <a:noFill/>
            <a:extLst>
              <a:ext uri="{909E8E84-426E-40DD-AFC4-6F175D3DCCD1}">
                <a14:hiddenFill xmlns:a14="http://schemas.microsoft.com/office/drawing/2010/main">
                  <a:solidFill>
                    <a:schemeClr val="accent4">
                      <a:lumMod val="60000"/>
                      <a:lumOff val="40000"/>
                    </a:schemeClr>
                  </a:solidFill>
                </a14:hiddenFill>
              </a:ext>
            </a:extLst>
          </p:spPr>
          <p:txBody>
            <a:bodyPr wrap="square" lIns="0" tIns="0" rIns="0" bIns="0" rtlCol="0">
              <a:spAutoFit/>
            </a:bodyPr>
            <a:p>
              <a:pPr algn="just" hangingPunct="0">
                <a:lnSpc>
                  <a:spcPct val="150000"/>
                </a:lnSpc>
              </a:pPr>
              <a:r>
                <a:rPr lang="zh-CN" altLang="en-US" sz="2000" b="1" dirty="0">
                  <a:solidFill>
                    <a:srgbClr val="FFC000"/>
                  </a:solidFill>
                  <a:cs typeface="+mn-ea"/>
                  <a:sym typeface="+mn-lt"/>
                </a:rPr>
                <a:t>依岛伴水</a:t>
              </a:r>
              <a:endParaRPr lang="zh-CN" altLang="en-US" sz="2000" b="1" dirty="0">
                <a:solidFill>
                  <a:srgbClr val="FFC000"/>
                </a:solidFill>
                <a:cs typeface="+mn-ea"/>
                <a:sym typeface="+mn-lt"/>
              </a:endParaRPr>
            </a:p>
          </p:txBody>
        </p:sp>
        <p:sp>
          <p:nvSpPr>
            <p:cNvPr id="43" name="矩形 42"/>
            <p:cNvSpPr/>
            <p:nvPr>
              <p:custDataLst>
                <p:tags r:id="rId13"/>
              </p:custDataLst>
            </p:nvPr>
          </p:nvSpPr>
          <p:spPr>
            <a:xfrm>
              <a:off x="824865" y="3698924"/>
              <a:ext cx="4672965" cy="959485"/>
            </a:xfrm>
            <a:prstGeom prst="rect">
              <a:avLst/>
            </a:prstGeom>
            <a:noFill/>
          </p:spPr>
          <p:txBody>
            <a:bodyPr wrap="square" lIns="0" tIns="0" rIns="0" bIns="0" rtlCol="0">
              <a:spAutoFit/>
            </a:bodyPr>
            <a:p>
              <a:pPr algn="ctr" hangingPunct="0">
                <a:lnSpc>
                  <a:spcPct val="130000"/>
                </a:lnSpc>
              </a:pPr>
              <a:r>
                <a:rPr lang="zh-CN" altLang="en-US" sz="1600" dirty="0">
                  <a:solidFill>
                    <a:schemeClr val="tx1">
                      <a:lumMod val="75000"/>
                      <a:lumOff val="25000"/>
                    </a:schemeClr>
                  </a:solidFill>
                  <a:cs typeface="+mn-ea"/>
                  <a:sym typeface="+mn-lt"/>
                </a:rPr>
                <a:t>南湾猴岛，陵水潟</a:t>
              </a:r>
              <a:r>
                <a:rPr lang="zh-CN" altLang="en-US" sz="1600" dirty="0">
                  <a:solidFill>
                    <a:schemeClr val="tx1">
                      <a:lumMod val="75000"/>
                      <a:lumOff val="25000"/>
                    </a:schemeClr>
                  </a:solidFill>
                  <a:cs typeface="+mn-ea"/>
                  <a:sym typeface="+mn-lt"/>
                </a:rPr>
                <a:t>湖</a:t>
              </a:r>
              <a:endParaRPr lang="zh-CN" altLang="en-US" sz="1600" dirty="0">
                <a:solidFill>
                  <a:schemeClr val="tx1">
                    <a:lumMod val="75000"/>
                    <a:lumOff val="25000"/>
                  </a:schemeClr>
                </a:solidFill>
                <a:cs typeface="+mn-ea"/>
                <a:sym typeface="+mn-lt"/>
              </a:endParaRPr>
            </a:p>
            <a:p>
              <a:pPr algn="ctr" hangingPunct="0">
                <a:lnSpc>
                  <a:spcPct val="130000"/>
                </a:lnSpc>
              </a:pPr>
              <a:r>
                <a:rPr lang="zh-CN" altLang="en-US" sz="1600" dirty="0">
                  <a:solidFill>
                    <a:schemeClr val="tx1">
                      <a:lumMod val="75000"/>
                      <a:lumOff val="25000"/>
                    </a:schemeClr>
                  </a:solidFill>
                  <a:cs typeface="+mn-ea"/>
                  <a:sym typeface="+mn-lt"/>
                </a:rPr>
                <a:t>提供承办婚礼、蜜月度假、旅拍婚拍</a:t>
              </a:r>
              <a:endParaRPr lang="zh-CN" altLang="en-US" sz="1600" dirty="0">
                <a:solidFill>
                  <a:schemeClr val="tx1">
                    <a:lumMod val="75000"/>
                    <a:lumOff val="25000"/>
                  </a:schemeClr>
                </a:solidFill>
                <a:cs typeface="+mn-ea"/>
                <a:sym typeface="+mn-lt"/>
              </a:endParaRPr>
            </a:p>
            <a:p>
              <a:pPr algn="ctr" hangingPunct="0">
                <a:lnSpc>
                  <a:spcPct val="130000"/>
                </a:lnSpc>
              </a:pPr>
              <a:r>
                <a:rPr lang="zh-CN" altLang="en-US" sz="1600" dirty="0">
                  <a:solidFill>
                    <a:schemeClr val="tx1">
                      <a:lumMod val="75000"/>
                      <a:lumOff val="25000"/>
                    </a:schemeClr>
                  </a:solidFill>
                  <a:cs typeface="+mn-ea"/>
                  <a:sym typeface="+mn-lt"/>
                </a:rPr>
                <a:t>一站式</a:t>
              </a:r>
              <a:r>
                <a:rPr lang="zh-CN" altLang="en-US" sz="1600" dirty="0">
                  <a:solidFill>
                    <a:schemeClr val="tx1">
                      <a:lumMod val="75000"/>
                      <a:lumOff val="25000"/>
                    </a:schemeClr>
                  </a:solidFill>
                  <a:cs typeface="+mn-ea"/>
                  <a:sym typeface="+mn-lt"/>
                </a:rPr>
                <a:t>服务</a:t>
              </a:r>
              <a:endParaRPr lang="zh-CN" altLang="en-US" sz="1600" dirty="0">
                <a:solidFill>
                  <a:schemeClr val="tx1">
                    <a:lumMod val="75000"/>
                    <a:lumOff val="25000"/>
                  </a:schemeClr>
                </a:solidFill>
                <a:cs typeface="+mn-ea"/>
                <a:sym typeface="+mn-lt"/>
              </a:endParaRPr>
            </a:p>
          </p:txBody>
        </p:sp>
      </p:grpSp>
      <p:cxnSp>
        <p:nvCxnSpPr>
          <p:cNvPr id="51" name="直接连接符 50"/>
          <p:cNvCxnSpPr/>
          <p:nvPr>
            <p:custDataLst>
              <p:tags r:id="rId14"/>
            </p:custDataLst>
          </p:nvPr>
        </p:nvCxnSpPr>
        <p:spPr>
          <a:xfrm>
            <a:off x="5476240" y="2293894"/>
            <a:ext cx="0" cy="3134058"/>
          </a:xfrm>
          <a:prstGeom prst="line">
            <a:avLst/>
          </a:prstGeom>
          <a:solidFill>
            <a:schemeClr val="bg1">
              <a:lumMod val="95000"/>
              <a:alpha val="44000"/>
            </a:schemeClr>
          </a:solidFill>
          <a:ln>
            <a:gradFill>
              <a:gsLst>
                <a:gs pos="0">
                  <a:srgbClr val="4C678E"/>
                </a:gs>
                <a:gs pos="100000">
                  <a:srgbClr val="4C678E">
                    <a:alpha val="0"/>
                  </a:srgb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cxnSp>
      <p:pic>
        <p:nvPicPr>
          <p:cNvPr id="30" name="图片 29" descr="0c613648c632e96f39e83890d8a2430"/>
          <p:cNvPicPr>
            <a:picLocks noChangeAspect="1"/>
          </p:cNvPicPr>
          <p:nvPr>
            <p:custDataLst>
              <p:tags r:id="rId15"/>
            </p:custDataLst>
          </p:nvPr>
        </p:nvPicPr>
        <p:blipFill>
          <a:blip r:embed="rId16"/>
          <a:srcRect l="5203" t="-832" b="-658"/>
          <a:stretch>
            <a:fillRect/>
          </a:stretch>
        </p:blipFill>
        <p:spPr>
          <a:xfrm>
            <a:off x="2930525" y="4716780"/>
            <a:ext cx="2491105" cy="1786255"/>
          </a:xfrm>
          <a:prstGeom prst="rect">
            <a:avLst/>
          </a:prstGeom>
        </p:spPr>
      </p:pic>
      <p:pic>
        <p:nvPicPr>
          <p:cNvPr id="44" name="图片 43" descr="39a03ca7488f33154987d34710afafe"/>
          <p:cNvPicPr>
            <a:picLocks noChangeAspect="1"/>
          </p:cNvPicPr>
          <p:nvPr>
            <p:custDataLst>
              <p:tags r:id="rId17"/>
            </p:custDataLst>
          </p:nvPr>
        </p:nvPicPr>
        <p:blipFill>
          <a:blip r:embed="rId18"/>
          <a:srcRect t="22792" b="21366"/>
          <a:stretch>
            <a:fillRect/>
          </a:stretch>
        </p:blipFill>
        <p:spPr>
          <a:xfrm>
            <a:off x="302260" y="4716780"/>
            <a:ext cx="2409190" cy="1774825"/>
          </a:xfrm>
          <a:prstGeom prst="rect">
            <a:avLst/>
          </a:prstGeom>
        </p:spPr>
      </p:pic>
      <p:sp>
        <p:nvSpPr>
          <p:cNvPr id="52" name="矩形 51"/>
          <p:cNvSpPr/>
          <p:nvPr>
            <p:custDataLst>
              <p:tags r:id="rId19"/>
            </p:custDataLst>
          </p:nvPr>
        </p:nvSpPr>
        <p:spPr>
          <a:xfrm>
            <a:off x="132080" y="1388745"/>
            <a:ext cx="5408930" cy="553720"/>
          </a:xfrm>
          <a:prstGeom prst="rect">
            <a:avLst/>
          </a:prstGeom>
          <a:noFill/>
        </p:spPr>
        <p:txBody>
          <a:bodyPr wrap="square" lIns="0" tIns="0" rIns="0" bIns="0" rtlCol="0">
            <a:spAutoFit/>
          </a:bodyPr>
          <a:p>
            <a:pPr algn="ctr" hangingPunct="0">
              <a:lnSpc>
                <a:spcPct val="150000"/>
              </a:lnSpc>
            </a:pPr>
            <a:r>
              <a:rPr lang="zh-CN" altLang="en-US" sz="2400" b="1" dirty="0">
                <a:solidFill>
                  <a:schemeClr val="bg1"/>
                </a:solidFill>
                <a:cs typeface="+mn-ea"/>
                <a:sym typeface="+mn-lt"/>
              </a:rPr>
              <a:t>热点</a:t>
            </a:r>
            <a:r>
              <a:rPr lang="zh-CN" altLang="en-US" sz="2400" b="1" dirty="0">
                <a:solidFill>
                  <a:schemeClr val="bg1"/>
                </a:solidFill>
                <a:cs typeface="+mn-ea"/>
                <a:sym typeface="+mn-lt"/>
              </a:rPr>
              <a:t>吸引力</a:t>
            </a:r>
            <a:endParaRPr lang="zh-CN" altLang="en-US" sz="2400" b="1" dirty="0">
              <a:solidFill>
                <a:schemeClr val="bg1"/>
              </a:solidFill>
              <a:cs typeface="+mn-ea"/>
              <a:sym typeface="+mn-lt"/>
            </a:endParaRPr>
          </a:p>
        </p:txBody>
      </p:sp>
      <p:sp>
        <p:nvSpPr>
          <p:cNvPr id="54" name="矩形 53"/>
          <p:cNvSpPr/>
          <p:nvPr>
            <p:custDataLst>
              <p:tags r:id="rId20"/>
            </p:custDataLst>
          </p:nvPr>
        </p:nvSpPr>
        <p:spPr>
          <a:xfrm>
            <a:off x="5475605" y="1428115"/>
            <a:ext cx="3311525" cy="592455"/>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mn-ea"/>
              <a:sym typeface="+mn-lt"/>
            </a:endParaRPr>
          </a:p>
        </p:txBody>
      </p:sp>
      <p:sp>
        <p:nvSpPr>
          <p:cNvPr id="55" name="矩形 54"/>
          <p:cNvSpPr/>
          <p:nvPr>
            <p:custDataLst>
              <p:tags r:id="rId21"/>
            </p:custDataLst>
          </p:nvPr>
        </p:nvSpPr>
        <p:spPr>
          <a:xfrm>
            <a:off x="6223635" y="1418590"/>
            <a:ext cx="1824990" cy="553720"/>
          </a:xfrm>
          <a:prstGeom prst="rect">
            <a:avLst/>
          </a:prstGeom>
          <a:noFill/>
        </p:spPr>
        <p:txBody>
          <a:bodyPr wrap="square" lIns="0" tIns="0" rIns="0" bIns="0" rtlCol="0">
            <a:spAutoFit/>
          </a:bodyPr>
          <a:p>
            <a:pPr algn="ctr" hangingPunct="0">
              <a:lnSpc>
                <a:spcPct val="150000"/>
              </a:lnSpc>
            </a:pPr>
            <a:r>
              <a:rPr lang="zh-CN" altLang="en-US" sz="2400" b="1" dirty="0">
                <a:solidFill>
                  <a:schemeClr val="bg1"/>
                </a:solidFill>
                <a:cs typeface="+mn-ea"/>
                <a:sym typeface="+mn-lt"/>
              </a:rPr>
              <a:t>服务吸引力</a:t>
            </a:r>
            <a:endParaRPr lang="zh-CN" altLang="en-US" sz="2400" b="1" dirty="0">
              <a:solidFill>
                <a:schemeClr val="bg1"/>
              </a:solidFill>
              <a:cs typeface="+mn-ea"/>
              <a:sym typeface="+mn-lt"/>
            </a:endParaRPr>
          </a:p>
        </p:txBody>
      </p:sp>
      <p:grpSp>
        <p:nvGrpSpPr>
          <p:cNvPr id="12" name="组合 11"/>
          <p:cNvGrpSpPr/>
          <p:nvPr/>
        </p:nvGrpSpPr>
        <p:grpSpPr>
          <a:xfrm>
            <a:off x="5511165" y="4791921"/>
            <a:ext cx="3220720" cy="1709844"/>
            <a:chOff x="8753" y="6859"/>
            <a:chExt cx="5531" cy="2936"/>
          </a:xfrm>
        </p:grpSpPr>
        <p:pic>
          <p:nvPicPr>
            <p:cNvPr id="45" name="图片 44" descr="F0B77570-B274-40E7-9E90-119FDAE452C9"/>
            <p:cNvPicPr>
              <a:picLocks noChangeAspect="1"/>
            </p:cNvPicPr>
            <p:nvPr>
              <p:custDataLst>
                <p:tags r:id="rId22"/>
              </p:custDataLst>
            </p:nvPr>
          </p:nvPicPr>
          <p:blipFill>
            <a:blip r:embed="rId23"/>
            <a:srcRect l="37" t="28426" b="17955"/>
            <a:stretch>
              <a:fillRect/>
            </a:stretch>
          </p:blipFill>
          <p:spPr>
            <a:xfrm>
              <a:off x="8753" y="6863"/>
              <a:ext cx="4086" cy="2923"/>
            </a:xfrm>
            <a:prstGeom prst="rect">
              <a:avLst/>
            </a:prstGeom>
          </p:spPr>
        </p:pic>
        <p:pic>
          <p:nvPicPr>
            <p:cNvPr id="56" name="图片 55" descr="d4058e070c1c4c93306e202dddc0f4a"/>
            <p:cNvPicPr>
              <a:picLocks noChangeAspect="1"/>
            </p:cNvPicPr>
            <p:nvPr>
              <p:custDataLst>
                <p:tags r:id="rId24"/>
              </p:custDataLst>
            </p:nvPr>
          </p:nvPicPr>
          <p:blipFill>
            <a:blip r:embed="rId25"/>
            <a:srcRect t="18519" r="9320" b="8198"/>
            <a:stretch>
              <a:fillRect/>
            </a:stretch>
          </p:blipFill>
          <p:spPr>
            <a:xfrm>
              <a:off x="12822" y="6859"/>
              <a:ext cx="1440" cy="1553"/>
            </a:xfrm>
            <a:prstGeom prst="rect">
              <a:avLst/>
            </a:prstGeom>
          </p:spPr>
        </p:pic>
        <p:pic>
          <p:nvPicPr>
            <p:cNvPr id="58" name="图片 57"/>
            <p:cNvPicPr>
              <a:picLocks noChangeAspect="1"/>
            </p:cNvPicPr>
            <p:nvPr>
              <p:custDataLst>
                <p:tags r:id="rId26"/>
              </p:custDataLst>
            </p:nvPr>
          </p:nvPicPr>
          <p:blipFill>
            <a:blip r:embed="rId27"/>
            <a:srcRect l="12865" t="23623" r="8073" b="21688"/>
            <a:stretch>
              <a:fillRect/>
            </a:stretch>
          </p:blipFill>
          <p:spPr>
            <a:xfrm>
              <a:off x="12826" y="8450"/>
              <a:ext cx="1458" cy="1345"/>
            </a:xfrm>
            <a:prstGeom prst="rect">
              <a:avLst/>
            </a:prstGeom>
          </p:spPr>
        </p:pic>
      </p:grpSp>
      <p:sp>
        <p:nvSpPr>
          <p:cNvPr id="9" name="矩形 8"/>
          <p:cNvSpPr/>
          <p:nvPr>
            <p:custDataLst>
              <p:tags r:id="rId28"/>
            </p:custDataLst>
          </p:nvPr>
        </p:nvSpPr>
        <p:spPr>
          <a:xfrm>
            <a:off x="8758555" y="1428115"/>
            <a:ext cx="3441700" cy="592455"/>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mn-ea"/>
              <a:sym typeface="+mn-lt"/>
            </a:endParaRPr>
          </a:p>
        </p:txBody>
      </p:sp>
      <p:sp>
        <p:nvSpPr>
          <p:cNvPr id="11" name="矩形 10"/>
          <p:cNvSpPr/>
          <p:nvPr>
            <p:custDataLst>
              <p:tags r:id="rId29"/>
            </p:custDataLst>
          </p:nvPr>
        </p:nvSpPr>
        <p:spPr>
          <a:xfrm>
            <a:off x="9536430" y="1418590"/>
            <a:ext cx="1824990" cy="553720"/>
          </a:xfrm>
          <a:prstGeom prst="rect">
            <a:avLst/>
          </a:prstGeom>
          <a:noFill/>
        </p:spPr>
        <p:txBody>
          <a:bodyPr wrap="square" lIns="0" tIns="0" rIns="0" bIns="0" rtlCol="0">
            <a:spAutoFit/>
          </a:bodyPr>
          <a:p>
            <a:pPr algn="ctr" hangingPunct="0">
              <a:lnSpc>
                <a:spcPct val="150000"/>
              </a:lnSpc>
            </a:pPr>
            <a:r>
              <a:rPr lang="zh-CN" altLang="en-US" sz="2400" b="1" dirty="0">
                <a:solidFill>
                  <a:schemeClr val="bg1"/>
                </a:solidFill>
                <a:cs typeface="+mn-ea"/>
                <a:sym typeface="+mn-lt"/>
              </a:rPr>
              <a:t>经济吸引力</a:t>
            </a:r>
            <a:endParaRPr lang="zh-CN" altLang="en-US" sz="2400" b="1" dirty="0">
              <a:solidFill>
                <a:schemeClr val="bg1"/>
              </a:solidFill>
              <a:cs typeface="+mn-ea"/>
              <a:sym typeface="+mn-lt"/>
            </a:endParaRPr>
          </a:p>
        </p:txBody>
      </p:sp>
      <p:sp>
        <p:nvSpPr>
          <p:cNvPr id="16" name="Google Shape;1369;p34"/>
          <p:cNvSpPr/>
          <p:nvPr>
            <p:custDataLst>
              <p:tags r:id="rId30"/>
            </p:custDataLst>
          </p:nvPr>
        </p:nvSpPr>
        <p:spPr>
          <a:xfrm>
            <a:off x="10191791" y="2342394"/>
            <a:ext cx="567812" cy="567812"/>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en-GB" sz="2000">
                <a:cs typeface="+mn-ea"/>
                <a:sym typeface="+mn-lt"/>
              </a:rPr>
              <a:t>4</a:t>
            </a:r>
            <a:endParaRPr lang="en-US" altLang="en-GB" sz="2000">
              <a:cs typeface="+mn-ea"/>
              <a:sym typeface="+mn-lt"/>
            </a:endParaRPr>
          </a:p>
        </p:txBody>
      </p:sp>
      <p:sp>
        <p:nvSpPr>
          <p:cNvPr id="18" name="矩形 17"/>
          <p:cNvSpPr/>
          <p:nvPr>
            <p:custDataLst>
              <p:tags r:id="rId31"/>
            </p:custDataLst>
          </p:nvPr>
        </p:nvSpPr>
        <p:spPr>
          <a:xfrm>
            <a:off x="9934575" y="2924810"/>
            <a:ext cx="1123315" cy="461645"/>
          </a:xfrm>
          <a:prstGeom prst="rect">
            <a:avLst/>
          </a:prstGeom>
          <a:noFill/>
          <a:extLst>
            <a:ext uri="{909E8E84-426E-40DD-AFC4-6F175D3DCCD1}">
              <a14:hiddenFill xmlns:a14="http://schemas.microsoft.com/office/drawing/2010/main">
                <a:solidFill>
                  <a:schemeClr val="accent4">
                    <a:lumMod val="60000"/>
                    <a:lumOff val="40000"/>
                  </a:schemeClr>
                </a:solidFill>
              </a14:hiddenFill>
            </a:ext>
          </a:extLst>
        </p:spPr>
        <p:txBody>
          <a:bodyPr wrap="square" lIns="0" tIns="0" rIns="0" bIns="0" rtlCol="0">
            <a:spAutoFit/>
          </a:bodyPr>
          <a:p>
            <a:pPr algn="just" hangingPunct="0">
              <a:lnSpc>
                <a:spcPct val="150000"/>
              </a:lnSpc>
            </a:pPr>
            <a:r>
              <a:rPr lang="zh-CN" altLang="en-US" sz="2000" b="1" dirty="0">
                <a:solidFill>
                  <a:schemeClr val="accent2">
                    <a:lumMod val="75000"/>
                  </a:schemeClr>
                </a:solidFill>
                <a:cs typeface="+mn-ea"/>
                <a:sym typeface="+mn-lt"/>
              </a:rPr>
              <a:t>经济</a:t>
            </a:r>
            <a:r>
              <a:rPr lang="zh-CN" altLang="en-US" sz="2000" b="1" dirty="0">
                <a:solidFill>
                  <a:schemeClr val="accent2">
                    <a:lumMod val="75000"/>
                  </a:schemeClr>
                </a:solidFill>
                <a:cs typeface="+mn-ea"/>
                <a:sym typeface="+mn-lt"/>
              </a:rPr>
              <a:t>循环</a:t>
            </a:r>
            <a:endParaRPr lang="zh-CN" altLang="en-US" sz="2000" b="1" dirty="0">
              <a:solidFill>
                <a:schemeClr val="accent2">
                  <a:lumMod val="75000"/>
                </a:schemeClr>
              </a:solidFill>
              <a:cs typeface="+mn-ea"/>
              <a:sym typeface="+mn-lt"/>
            </a:endParaRPr>
          </a:p>
        </p:txBody>
      </p:sp>
      <p:sp>
        <p:nvSpPr>
          <p:cNvPr id="20" name="矩形 19"/>
          <p:cNvSpPr/>
          <p:nvPr>
            <p:custDataLst>
              <p:tags r:id="rId32"/>
            </p:custDataLst>
          </p:nvPr>
        </p:nvSpPr>
        <p:spPr>
          <a:xfrm>
            <a:off x="8143483" y="3371809"/>
            <a:ext cx="4672965" cy="1279525"/>
          </a:xfrm>
          <a:prstGeom prst="rect">
            <a:avLst/>
          </a:prstGeom>
          <a:noFill/>
        </p:spPr>
        <p:txBody>
          <a:bodyPr wrap="square" lIns="0" tIns="0" rIns="0" bIns="0" rtlCol="0">
            <a:spAutoFit/>
          </a:bodyPr>
          <a:p>
            <a:pPr algn="ctr" hangingPunct="0">
              <a:lnSpc>
                <a:spcPct val="130000"/>
              </a:lnSpc>
            </a:pPr>
            <a:r>
              <a:rPr lang="zh-CN" altLang="en-US" sz="1600" dirty="0">
                <a:solidFill>
                  <a:schemeClr val="tx1">
                    <a:lumMod val="75000"/>
                    <a:lumOff val="25000"/>
                  </a:schemeClr>
                </a:solidFill>
                <a:cs typeface="+mn-ea"/>
                <a:sym typeface="+mn-lt"/>
              </a:rPr>
              <a:t>旅游业为疍民提供更多就业</a:t>
            </a:r>
            <a:r>
              <a:rPr lang="zh-CN" altLang="en-US" sz="1600" dirty="0">
                <a:solidFill>
                  <a:schemeClr val="tx1">
                    <a:lumMod val="75000"/>
                    <a:lumOff val="25000"/>
                  </a:schemeClr>
                </a:solidFill>
                <a:cs typeface="+mn-ea"/>
                <a:sym typeface="+mn-lt"/>
              </a:rPr>
              <a:t>机会</a:t>
            </a:r>
            <a:endParaRPr lang="zh-CN" altLang="en-US" sz="1600" dirty="0">
              <a:solidFill>
                <a:schemeClr val="tx1">
                  <a:lumMod val="75000"/>
                  <a:lumOff val="25000"/>
                </a:schemeClr>
              </a:solidFill>
              <a:cs typeface="+mn-ea"/>
              <a:sym typeface="+mn-lt"/>
            </a:endParaRPr>
          </a:p>
          <a:p>
            <a:pPr algn="ctr" hangingPunct="0">
              <a:lnSpc>
                <a:spcPct val="130000"/>
              </a:lnSpc>
            </a:pPr>
            <a:r>
              <a:rPr lang="zh-CN" altLang="en-US" sz="1600" dirty="0">
                <a:solidFill>
                  <a:schemeClr val="tx1">
                    <a:lumMod val="75000"/>
                    <a:lumOff val="25000"/>
                  </a:schemeClr>
                </a:solidFill>
                <a:cs typeface="+mn-ea"/>
                <a:sym typeface="+mn-lt"/>
              </a:rPr>
              <a:t>利用</a:t>
            </a:r>
            <a:r>
              <a:rPr lang="zh-CN" altLang="en-US" sz="1600" dirty="0">
                <a:solidFill>
                  <a:schemeClr val="tx1">
                    <a:lumMod val="75000"/>
                    <a:lumOff val="25000"/>
                  </a:schemeClr>
                </a:solidFill>
                <a:cs typeface="+mn-ea"/>
                <a:sym typeface="+mn-lt"/>
              </a:rPr>
              <a:t>海上技能，满足人力</a:t>
            </a:r>
            <a:r>
              <a:rPr lang="zh-CN" altLang="en-US" sz="1600" dirty="0">
                <a:solidFill>
                  <a:schemeClr val="tx1">
                    <a:lumMod val="75000"/>
                    <a:lumOff val="25000"/>
                  </a:schemeClr>
                </a:solidFill>
                <a:cs typeface="+mn-ea"/>
                <a:sym typeface="+mn-lt"/>
              </a:rPr>
              <a:t>需求</a:t>
            </a:r>
            <a:endParaRPr lang="zh-CN" altLang="en-US" sz="1600" dirty="0">
              <a:solidFill>
                <a:schemeClr val="tx1">
                  <a:lumMod val="75000"/>
                  <a:lumOff val="25000"/>
                </a:schemeClr>
              </a:solidFill>
              <a:cs typeface="+mn-ea"/>
              <a:sym typeface="+mn-lt"/>
            </a:endParaRPr>
          </a:p>
          <a:p>
            <a:pPr algn="ctr" hangingPunct="0">
              <a:lnSpc>
                <a:spcPct val="130000"/>
              </a:lnSpc>
            </a:pPr>
            <a:r>
              <a:rPr lang="zh-CN" altLang="en-US" sz="1600" dirty="0">
                <a:solidFill>
                  <a:schemeClr val="tx1">
                    <a:lumMod val="75000"/>
                    <a:lumOff val="25000"/>
                  </a:schemeClr>
                </a:solidFill>
                <a:cs typeface="+mn-ea"/>
                <a:sym typeface="+mn-lt"/>
              </a:rPr>
              <a:t>与环岛配套互补，提供</a:t>
            </a:r>
            <a:r>
              <a:rPr lang="zh-CN" altLang="en-US" sz="1600" dirty="0">
                <a:solidFill>
                  <a:schemeClr val="tx1">
                    <a:lumMod val="75000"/>
                    <a:lumOff val="25000"/>
                  </a:schemeClr>
                </a:solidFill>
                <a:cs typeface="+mn-ea"/>
                <a:sym typeface="+mn-lt"/>
              </a:rPr>
              <a:t>特色消费</a:t>
            </a:r>
            <a:r>
              <a:rPr lang="zh-CN" altLang="en-US" sz="1600" dirty="0">
                <a:solidFill>
                  <a:schemeClr val="tx1">
                    <a:lumMod val="75000"/>
                    <a:lumOff val="25000"/>
                  </a:schemeClr>
                </a:solidFill>
                <a:cs typeface="+mn-ea"/>
                <a:sym typeface="+mn-lt"/>
              </a:rPr>
              <a:t>产品</a:t>
            </a:r>
            <a:endParaRPr lang="zh-CN" altLang="en-US" sz="1600" dirty="0">
              <a:solidFill>
                <a:schemeClr val="tx1">
                  <a:lumMod val="75000"/>
                  <a:lumOff val="25000"/>
                </a:schemeClr>
              </a:solidFill>
              <a:cs typeface="+mn-ea"/>
              <a:sym typeface="+mn-lt"/>
            </a:endParaRPr>
          </a:p>
          <a:p>
            <a:pPr algn="ctr" hangingPunct="0">
              <a:lnSpc>
                <a:spcPct val="130000"/>
              </a:lnSpc>
            </a:pPr>
            <a:r>
              <a:rPr lang="zh-CN" altLang="en-US" sz="1600" dirty="0">
                <a:solidFill>
                  <a:schemeClr val="tx1">
                    <a:lumMod val="75000"/>
                    <a:lumOff val="25000"/>
                  </a:schemeClr>
                </a:solidFill>
                <a:cs typeface="+mn-ea"/>
                <a:sym typeface="+mn-lt"/>
              </a:rPr>
              <a:t>吸引更多业态</a:t>
            </a:r>
            <a:r>
              <a:rPr lang="zh-CN" altLang="en-US" sz="1600" dirty="0">
                <a:solidFill>
                  <a:schemeClr val="tx1">
                    <a:lumMod val="75000"/>
                    <a:lumOff val="25000"/>
                  </a:schemeClr>
                </a:solidFill>
                <a:cs typeface="+mn-ea"/>
                <a:sym typeface="+mn-lt"/>
              </a:rPr>
              <a:t>入驻</a:t>
            </a:r>
            <a:endParaRPr lang="zh-CN" altLang="en-US" sz="1600" dirty="0">
              <a:solidFill>
                <a:schemeClr val="tx1">
                  <a:lumMod val="75000"/>
                  <a:lumOff val="25000"/>
                </a:schemeClr>
              </a:solidFill>
              <a:cs typeface="+mn-ea"/>
              <a:sym typeface="+mn-lt"/>
            </a:endParaRPr>
          </a:p>
        </p:txBody>
      </p:sp>
      <p:cxnSp>
        <p:nvCxnSpPr>
          <p:cNvPr id="21" name="直接连接符 20"/>
          <p:cNvCxnSpPr/>
          <p:nvPr>
            <p:custDataLst>
              <p:tags r:id="rId33"/>
            </p:custDataLst>
          </p:nvPr>
        </p:nvCxnSpPr>
        <p:spPr>
          <a:xfrm>
            <a:off x="8787130" y="2352949"/>
            <a:ext cx="0" cy="3134058"/>
          </a:xfrm>
          <a:prstGeom prst="line">
            <a:avLst/>
          </a:prstGeom>
          <a:solidFill>
            <a:schemeClr val="bg1">
              <a:lumMod val="95000"/>
              <a:alpha val="44000"/>
            </a:schemeClr>
          </a:solidFill>
          <a:ln>
            <a:gradFill>
              <a:gsLst>
                <a:gs pos="0">
                  <a:srgbClr val="4C678E"/>
                </a:gs>
                <a:gs pos="100000">
                  <a:srgbClr val="4C678E">
                    <a:alpha val="0"/>
                  </a:srgb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cxnSp>
      <p:grpSp>
        <p:nvGrpSpPr>
          <p:cNvPr id="25" name="组合 24"/>
          <p:cNvGrpSpPr/>
          <p:nvPr/>
        </p:nvGrpSpPr>
        <p:grpSpPr>
          <a:xfrm>
            <a:off x="8855075" y="4791710"/>
            <a:ext cx="3152140" cy="1758950"/>
            <a:chOff x="13945" y="7093"/>
            <a:chExt cx="4964" cy="2770"/>
          </a:xfrm>
        </p:grpSpPr>
        <p:pic>
          <p:nvPicPr>
            <p:cNvPr id="22" name="图片 21"/>
            <p:cNvPicPr>
              <a:picLocks noChangeAspect="1"/>
            </p:cNvPicPr>
            <p:nvPr>
              <p:custDataLst>
                <p:tags r:id="rId34"/>
              </p:custDataLst>
            </p:nvPr>
          </p:nvPicPr>
          <p:blipFill>
            <a:blip r:embed="rId35"/>
            <a:srcRect b="9382"/>
            <a:stretch>
              <a:fillRect/>
            </a:stretch>
          </p:blipFill>
          <p:spPr>
            <a:xfrm>
              <a:off x="13945" y="7093"/>
              <a:ext cx="3412" cy="2770"/>
            </a:xfrm>
            <a:prstGeom prst="rect">
              <a:avLst/>
            </a:prstGeom>
          </p:spPr>
        </p:pic>
        <p:pic>
          <p:nvPicPr>
            <p:cNvPr id="23" name="图片 22" descr="41a1ce438cfc99a92c0f2a76fc94a26"/>
            <p:cNvPicPr>
              <a:picLocks noChangeAspect="1"/>
            </p:cNvPicPr>
            <p:nvPr>
              <p:custDataLst>
                <p:tags r:id="rId36"/>
              </p:custDataLst>
            </p:nvPr>
          </p:nvPicPr>
          <p:blipFill>
            <a:blip r:embed="rId37"/>
            <a:srcRect l="17986" t="29342" r="46677" b="17408"/>
            <a:stretch>
              <a:fillRect/>
            </a:stretch>
          </p:blipFill>
          <p:spPr>
            <a:xfrm>
              <a:off x="17308" y="8531"/>
              <a:ext cx="1601" cy="1329"/>
            </a:xfrm>
            <a:prstGeom prst="rect">
              <a:avLst/>
            </a:prstGeom>
          </p:spPr>
        </p:pic>
        <p:pic>
          <p:nvPicPr>
            <p:cNvPr id="24" name="图片 23" descr="fcf6470ccfd9810939c882e33bbd9da"/>
            <p:cNvPicPr>
              <a:picLocks noChangeAspect="1"/>
            </p:cNvPicPr>
            <p:nvPr>
              <p:custDataLst>
                <p:tags r:id="rId38"/>
              </p:custDataLst>
            </p:nvPr>
          </p:nvPicPr>
          <p:blipFill>
            <a:blip r:embed="rId39"/>
            <a:srcRect l="12535" r="24792" b="1449"/>
            <a:stretch>
              <a:fillRect/>
            </a:stretch>
          </p:blipFill>
          <p:spPr>
            <a:xfrm>
              <a:off x="17308" y="7097"/>
              <a:ext cx="1601" cy="1401"/>
            </a:xfrm>
            <a:prstGeom prst="rect">
              <a:avLst/>
            </a:prstGeom>
          </p:spPr>
        </p:pic>
      </p:grpSp>
    </p:spTree>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698500" y="-582990"/>
            <a:ext cx="13589000" cy="8023980"/>
            <a:chOff x="-863600" y="-584200"/>
            <a:chExt cx="13335000" cy="7874000"/>
          </a:xfrm>
          <a:solidFill>
            <a:srgbClr val="E6E6E6"/>
          </a:solidFill>
        </p:grpSpPr>
        <p:grpSp>
          <p:nvGrpSpPr>
            <p:cNvPr id="4" name="组合 3"/>
            <p:cNvGrpSpPr/>
            <p:nvPr/>
          </p:nvGrpSpPr>
          <p:grpSpPr>
            <a:xfrm>
              <a:off x="-863600" y="-584200"/>
              <a:ext cx="165100" cy="7874000"/>
              <a:chOff x="-863600" y="-584200"/>
              <a:chExt cx="165100" cy="7874000"/>
            </a:xfrm>
            <a:grpFill/>
          </p:grpSpPr>
          <p:sp>
            <p:nvSpPr>
              <p:cNvPr id="2" name="椭圆 1"/>
              <p:cNvSpPr/>
              <p:nvPr/>
            </p:nvSpPr>
            <p:spPr>
              <a:xfrm>
                <a:off x="-863600" y="-584200"/>
                <a:ext cx="165100" cy="165100"/>
              </a:xfrm>
              <a:prstGeom prst="ellipse">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 name="椭圆 2"/>
              <p:cNvSpPr/>
              <p:nvPr/>
            </p:nvSpPr>
            <p:spPr>
              <a:xfrm>
                <a:off x="-863600" y="7124700"/>
                <a:ext cx="165100" cy="165100"/>
              </a:xfrm>
              <a:prstGeom prst="ellipse">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5" name="组合 4"/>
            <p:cNvGrpSpPr/>
            <p:nvPr/>
          </p:nvGrpSpPr>
          <p:grpSpPr>
            <a:xfrm>
              <a:off x="12306300" y="-584200"/>
              <a:ext cx="165100" cy="7874000"/>
              <a:chOff x="-863600" y="-584200"/>
              <a:chExt cx="165100" cy="7874000"/>
            </a:xfrm>
            <a:grpFill/>
          </p:grpSpPr>
          <p:sp>
            <p:nvSpPr>
              <p:cNvPr id="6" name="椭圆 5"/>
              <p:cNvSpPr/>
              <p:nvPr/>
            </p:nvSpPr>
            <p:spPr>
              <a:xfrm>
                <a:off x="-863600" y="-584200"/>
                <a:ext cx="165100" cy="165100"/>
              </a:xfrm>
              <a:prstGeom prst="ellipse">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 name="椭圆 6"/>
              <p:cNvSpPr/>
              <p:nvPr/>
            </p:nvSpPr>
            <p:spPr>
              <a:xfrm>
                <a:off x="-863600" y="7124700"/>
                <a:ext cx="165100" cy="165100"/>
              </a:xfrm>
              <a:prstGeom prst="ellipse">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grpSp>
        <p:nvGrpSpPr>
          <p:cNvPr id="11" name="组合 10"/>
          <p:cNvGrpSpPr/>
          <p:nvPr/>
        </p:nvGrpSpPr>
        <p:grpSpPr>
          <a:xfrm>
            <a:off x="998220" y="2380664"/>
            <a:ext cx="6363970" cy="1661160"/>
            <a:chOff x="1587500" y="2977564"/>
            <a:chExt cx="6363970" cy="1661160"/>
          </a:xfrm>
        </p:grpSpPr>
        <p:sp>
          <p:nvSpPr>
            <p:cNvPr id="16" name="矩形 15"/>
            <p:cNvSpPr/>
            <p:nvPr/>
          </p:nvSpPr>
          <p:spPr>
            <a:xfrm>
              <a:off x="1587500" y="2977564"/>
              <a:ext cx="1123274" cy="553720"/>
            </a:xfrm>
            <a:prstGeom prst="rect">
              <a:avLst/>
            </a:prstGeom>
            <a:noFill/>
          </p:spPr>
          <p:txBody>
            <a:bodyPr wrap="square" lIns="0" tIns="0" rIns="0" bIns="0" rtlCol="0">
              <a:spAutoFit/>
            </a:bodyPr>
            <a:lstStyle/>
            <a:p>
              <a:pPr algn="just" hangingPunct="0">
                <a:lnSpc>
                  <a:spcPct val="150000"/>
                </a:lnSpc>
              </a:pPr>
              <a:r>
                <a:rPr lang="zh-CN" altLang="en-US" sz="2400" b="1" dirty="0">
                  <a:solidFill>
                    <a:schemeClr val="bg1"/>
                  </a:solidFill>
                  <a:cs typeface="+mn-ea"/>
                  <a:sym typeface="+mn-lt"/>
                </a:rPr>
                <a:t>落地性</a:t>
              </a:r>
              <a:endParaRPr lang="zh-CN" altLang="en-US" sz="2400" b="1" dirty="0">
                <a:solidFill>
                  <a:schemeClr val="bg1"/>
                </a:solidFill>
                <a:cs typeface="+mn-ea"/>
                <a:sym typeface="+mn-lt"/>
              </a:endParaRPr>
            </a:p>
          </p:txBody>
        </p:sp>
        <p:sp>
          <p:nvSpPr>
            <p:cNvPr id="18" name="矩形 17"/>
            <p:cNvSpPr/>
            <p:nvPr/>
          </p:nvSpPr>
          <p:spPr>
            <a:xfrm>
              <a:off x="1587500" y="3531284"/>
              <a:ext cx="6363970" cy="1107440"/>
            </a:xfrm>
            <a:prstGeom prst="rect">
              <a:avLst/>
            </a:prstGeom>
            <a:noFill/>
          </p:spPr>
          <p:txBody>
            <a:bodyPr wrap="square" lIns="0" tIns="0" rIns="0" bIns="0" rtlCol="0">
              <a:spAutoFit/>
            </a:bodyPr>
            <a:lstStyle/>
            <a:p>
              <a:pPr algn="just" hangingPunct="0">
                <a:lnSpc>
                  <a:spcPct val="150000"/>
                </a:lnSpc>
              </a:pPr>
              <a:r>
                <a:rPr lang="zh-CN" altLang="en-US" sz="1600" dirty="0">
                  <a:solidFill>
                    <a:schemeClr val="bg1"/>
                  </a:solidFill>
                  <a:cs typeface="+mn-ea"/>
                  <a:sym typeface="+mn-lt"/>
                </a:rPr>
                <a:t>包括设计后续的落地可操作性，综合考虑设计赋能、资金及建</a:t>
              </a:r>
              <a:endParaRPr lang="zh-CN" altLang="en-US" sz="1600" dirty="0">
                <a:solidFill>
                  <a:schemeClr val="bg1"/>
                </a:solidFill>
                <a:cs typeface="+mn-ea"/>
                <a:sym typeface="+mn-lt"/>
              </a:endParaRPr>
            </a:p>
            <a:p>
              <a:pPr algn="just" hangingPunct="0">
                <a:lnSpc>
                  <a:spcPct val="150000"/>
                </a:lnSpc>
              </a:pPr>
              <a:r>
                <a:rPr lang="zh-CN" altLang="en-US" sz="1600" dirty="0">
                  <a:solidFill>
                    <a:schemeClr val="bg1"/>
                  </a:solidFill>
                  <a:cs typeface="+mn-ea"/>
                  <a:sym typeface="+mn-lt"/>
                </a:rPr>
                <a:t>造成本，打造具备可持续性的</a:t>
              </a:r>
              <a:r>
                <a:rPr lang="zh-CN" altLang="en-US" sz="1600" b="1" dirty="0">
                  <a:solidFill>
                    <a:schemeClr val="bg1"/>
                  </a:solidFill>
                  <a:cs typeface="+mn-ea"/>
                  <a:sym typeface="+mn-lt"/>
                </a:rPr>
                <a:t>生态环保建筑</a:t>
              </a:r>
              <a:r>
                <a:rPr lang="zh-CN" altLang="en-US" sz="1600" dirty="0">
                  <a:solidFill>
                    <a:schemeClr val="bg1"/>
                  </a:solidFill>
                  <a:cs typeface="+mn-ea"/>
                  <a:sym typeface="+mn-lt"/>
                </a:rPr>
                <a:t>等，并且与后续进</a:t>
              </a:r>
              <a:endParaRPr lang="zh-CN" altLang="en-US" sz="1600" dirty="0">
                <a:solidFill>
                  <a:schemeClr val="bg1"/>
                </a:solidFill>
                <a:cs typeface="+mn-ea"/>
                <a:sym typeface="+mn-lt"/>
              </a:endParaRPr>
            </a:p>
            <a:p>
              <a:pPr algn="just" hangingPunct="0">
                <a:lnSpc>
                  <a:spcPct val="150000"/>
                </a:lnSpc>
              </a:pPr>
              <a:r>
                <a:rPr lang="zh-CN" altLang="en-US" sz="1600" dirty="0">
                  <a:solidFill>
                    <a:schemeClr val="bg1"/>
                  </a:solidFill>
                  <a:cs typeface="+mn-ea"/>
                  <a:sym typeface="+mn-lt"/>
                </a:rPr>
                <a:t>驻的</a:t>
              </a:r>
              <a:r>
                <a:rPr lang="zh-CN" altLang="en-US" sz="1600" b="1" dirty="0">
                  <a:solidFill>
                    <a:schemeClr val="bg1"/>
                  </a:solidFill>
                  <a:cs typeface="+mn-ea"/>
                  <a:sym typeface="+mn-lt"/>
                </a:rPr>
                <a:t>空间业态闭环能力。</a:t>
              </a:r>
              <a:endParaRPr lang="zh-CN" altLang="en-US" sz="1600" b="1" dirty="0">
                <a:solidFill>
                  <a:schemeClr val="bg1"/>
                </a:solidFill>
                <a:cs typeface="+mn-ea"/>
                <a:sym typeface="+mn-lt"/>
              </a:endParaRPr>
            </a:p>
          </p:txBody>
        </p:sp>
      </p:grpSp>
      <p:sp>
        <p:nvSpPr>
          <p:cNvPr id="22" name="文本框 21"/>
          <p:cNvSpPr txBox="1"/>
          <p:nvPr/>
        </p:nvSpPr>
        <p:spPr>
          <a:xfrm>
            <a:off x="632460" y="4475480"/>
            <a:ext cx="1854200" cy="706755"/>
          </a:xfrm>
          <a:prstGeom prst="rect">
            <a:avLst/>
          </a:prstGeom>
          <a:noFill/>
        </p:spPr>
        <p:txBody>
          <a:bodyPr wrap="square" rtlCol="0">
            <a:spAutoFit/>
          </a:bodyPr>
          <a:lstStyle/>
          <a:p>
            <a:pPr algn="ctr"/>
            <a:r>
              <a:rPr lang="en-US" altLang="zh-CN" sz="4000" b="1" dirty="0">
                <a:solidFill>
                  <a:schemeClr val="bg1"/>
                </a:solidFill>
                <a:cs typeface="+mn-ea"/>
                <a:sym typeface="+mn-lt"/>
              </a:rPr>
              <a:t>40%</a:t>
            </a:r>
            <a:endParaRPr lang="en-US" altLang="zh-CN" sz="4000" b="1" dirty="0">
              <a:solidFill>
                <a:schemeClr val="bg1"/>
              </a:solidFill>
              <a:cs typeface="+mn-ea"/>
              <a:sym typeface="+mn-lt"/>
            </a:endParaRPr>
          </a:p>
        </p:txBody>
      </p:sp>
      <p:sp>
        <p:nvSpPr>
          <p:cNvPr id="10" name="文本框 9"/>
          <p:cNvSpPr txBox="1"/>
          <p:nvPr>
            <p:custDataLst>
              <p:tags r:id="rId1"/>
            </p:custDataLst>
          </p:nvPr>
        </p:nvSpPr>
        <p:spPr>
          <a:xfrm>
            <a:off x="2630170" y="541655"/>
            <a:ext cx="7228205" cy="706755"/>
          </a:xfrm>
          <a:prstGeom prst="rect">
            <a:avLst/>
          </a:prstGeom>
          <a:noFill/>
        </p:spPr>
        <p:txBody>
          <a:bodyPr wrap="square" rtlCol="0">
            <a:spAutoFit/>
          </a:bodyPr>
          <a:p>
            <a:pPr algn="ctr"/>
            <a:r>
              <a:rPr lang="zh-CN" altLang="en-US" sz="4000" spc="600" dirty="0">
                <a:solidFill>
                  <a:srgbClr val="4C678E"/>
                </a:solidFill>
                <a:cs typeface="+mn-ea"/>
                <a:sym typeface="+mn-lt"/>
              </a:rPr>
              <a:t>疍家婚俗</a:t>
            </a:r>
            <a:r>
              <a:rPr lang="en-US" altLang="zh-CN" sz="4000" spc="600" dirty="0">
                <a:solidFill>
                  <a:srgbClr val="4C678E"/>
                </a:solidFill>
                <a:cs typeface="+mn-ea"/>
                <a:sym typeface="+mn-lt"/>
              </a:rPr>
              <a:t>-</a:t>
            </a:r>
            <a:r>
              <a:rPr lang="zh-CN" altLang="en-US" sz="4000" spc="600" dirty="0">
                <a:solidFill>
                  <a:srgbClr val="4C678E"/>
                </a:solidFill>
                <a:cs typeface="+mn-ea"/>
                <a:sym typeface="+mn-lt"/>
              </a:rPr>
              <a:t>发展性依据</a:t>
            </a:r>
            <a:endParaRPr lang="zh-CN" altLang="en-US" sz="4000" spc="600" dirty="0">
              <a:solidFill>
                <a:srgbClr val="4C678E"/>
              </a:solidFill>
              <a:cs typeface="+mn-ea"/>
              <a:sym typeface="+mn-lt"/>
            </a:endParaRPr>
          </a:p>
        </p:txBody>
      </p:sp>
      <p:grpSp>
        <p:nvGrpSpPr>
          <p:cNvPr id="13" name="组合 12"/>
          <p:cNvGrpSpPr/>
          <p:nvPr/>
        </p:nvGrpSpPr>
        <p:grpSpPr>
          <a:xfrm flipV="1">
            <a:off x="1014730" y="787400"/>
            <a:ext cx="10346690" cy="130175"/>
            <a:chOff x="3893464" y="1130139"/>
            <a:chExt cx="4490797" cy="0"/>
          </a:xfrm>
        </p:grpSpPr>
        <p:cxnSp>
          <p:nvCxnSpPr>
            <p:cNvPr id="14" name="直接箭头连接符 25"/>
            <p:cNvCxnSpPr/>
            <p:nvPr>
              <p:custDataLst>
                <p:tags r:id="rId2"/>
              </p:custDataLst>
            </p:nvPr>
          </p:nvCxnSpPr>
          <p:spPr>
            <a:xfrm>
              <a:off x="3893464" y="1130139"/>
              <a:ext cx="820497" cy="0"/>
            </a:xfrm>
            <a:prstGeom prst="straightConnector1">
              <a:avLst/>
            </a:prstGeom>
            <a:ln>
              <a:gradFill>
                <a:gsLst>
                  <a:gs pos="100000">
                    <a:srgbClr val="4C678E">
                      <a:alpha val="0"/>
                    </a:srgbClr>
                  </a:gs>
                  <a:gs pos="0">
                    <a:srgbClr val="4C678E"/>
                  </a:gs>
                </a:gsLst>
                <a:lin ang="10800000" scaled="0"/>
              </a:gradFill>
              <a:tailEnd type="oval"/>
            </a:ln>
          </p:spPr>
          <p:style>
            <a:lnRef idx="1">
              <a:schemeClr val="accent1"/>
            </a:lnRef>
            <a:fillRef idx="0">
              <a:schemeClr val="accent1"/>
            </a:fillRef>
            <a:effectRef idx="0">
              <a:schemeClr val="accent1"/>
            </a:effectRef>
            <a:fontRef idx="minor">
              <a:schemeClr val="tx1"/>
            </a:fontRef>
          </p:style>
        </p:cxnSp>
        <p:cxnSp>
          <p:nvCxnSpPr>
            <p:cNvPr id="15" name="直接箭头连接符 25"/>
            <p:cNvCxnSpPr/>
            <p:nvPr>
              <p:custDataLst>
                <p:tags r:id="rId3"/>
              </p:custDataLst>
            </p:nvPr>
          </p:nvCxnSpPr>
          <p:spPr>
            <a:xfrm flipH="1">
              <a:off x="7563764" y="1130139"/>
              <a:ext cx="820497" cy="0"/>
            </a:xfrm>
            <a:prstGeom prst="straightConnector1">
              <a:avLst/>
            </a:prstGeom>
            <a:ln>
              <a:gradFill>
                <a:gsLst>
                  <a:gs pos="100000">
                    <a:srgbClr val="4C678E">
                      <a:alpha val="0"/>
                    </a:srgbClr>
                  </a:gs>
                  <a:gs pos="0">
                    <a:srgbClr val="4C678E"/>
                  </a:gs>
                </a:gsLst>
                <a:lin ang="10800000" scaled="0"/>
              </a:gradFill>
              <a:tailEnd type="oval"/>
            </a:ln>
          </p:spPr>
          <p:style>
            <a:lnRef idx="1">
              <a:schemeClr val="accent1"/>
            </a:lnRef>
            <a:fillRef idx="0">
              <a:schemeClr val="accent1"/>
            </a:fillRef>
            <a:effectRef idx="0">
              <a:schemeClr val="accent1"/>
            </a:effectRef>
            <a:fontRef idx="minor">
              <a:schemeClr val="tx1"/>
            </a:fontRef>
          </p:style>
        </p:cxnSp>
      </p:grpSp>
      <p:sp>
        <p:nvSpPr>
          <p:cNvPr id="104" name="文本框 103"/>
          <p:cNvSpPr txBox="1"/>
          <p:nvPr/>
        </p:nvSpPr>
        <p:spPr>
          <a:xfrm>
            <a:off x="278130" y="3429000"/>
            <a:ext cx="5029200" cy="2126615"/>
          </a:xfrm>
          <a:prstGeom prst="rect">
            <a:avLst/>
          </a:prstGeom>
          <a:noFill/>
          <a:ln w="9525">
            <a:noFill/>
          </a:ln>
        </p:spPr>
        <p:txBody>
          <a:bodyPr wrap="square">
            <a:noAutofit/>
          </a:bodyPr>
          <a:p>
            <a:pPr indent="0">
              <a:lnSpc>
                <a:spcPct val="170000"/>
              </a:lnSpc>
            </a:pPr>
            <a:r>
              <a:rPr lang="en-US" altLang="zh-CN" b="0">
                <a:ea typeface="宋体" panose="02010600030101010101" pitchFamily="2" charset="-122"/>
              </a:rPr>
              <a:t>1.</a:t>
            </a:r>
            <a:r>
              <a:rPr lang="zh-CN" b="0">
                <a:ea typeface="宋体" panose="02010600030101010101" pitchFamily="2" charset="-122"/>
              </a:rPr>
              <a:t>海上婚礼品牌吸引来的不止新人，更有其背后的家人、亲友形成的庞大客群助力当地旅游业，与环湖规划的艺术码头、图书馆、民宿、餐饮休闲等，提供互补服务，实现产业闭环</a:t>
            </a:r>
            <a:r>
              <a:rPr lang="zh-CN" b="0">
                <a:ea typeface="宋体" panose="02010600030101010101" pitchFamily="2" charset="-122"/>
              </a:rPr>
              <a:t>。</a:t>
            </a:r>
            <a:endParaRPr lang="zh-CN" b="0">
              <a:ea typeface="宋体" panose="02010600030101010101" pitchFamily="2" charset="-122"/>
            </a:endParaRPr>
          </a:p>
          <a:p>
            <a:pPr indent="0">
              <a:lnSpc>
                <a:spcPct val="170000"/>
              </a:lnSpc>
            </a:pPr>
            <a:endParaRPr lang="zh-CN" b="0">
              <a:ea typeface="宋体" panose="02010600030101010101" pitchFamily="2" charset="-122"/>
            </a:endParaRPr>
          </a:p>
          <a:p>
            <a:pPr indent="0">
              <a:lnSpc>
                <a:spcPct val="170000"/>
              </a:lnSpc>
            </a:pPr>
            <a:endParaRPr lang="zh-CN" altLang="en-US" b="0">
              <a:ea typeface="宋体" panose="02010600030101010101" pitchFamily="2" charset="-122"/>
            </a:endParaRPr>
          </a:p>
        </p:txBody>
      </p:sp>
      <p:sp>
        <p:nvSpPr>
          <p:cNvPr id="9" name="矩形 8"/>
          <p:cNvSpPr/>
          <p:nvPr>
            <p:custDataLst>
              <p:tags r:id="rId4"/>
            </p:custDataLst>
          </p:nvPr>
        </p:nvSpPr>
        <p:spPr>
          <a:xfrm>
            <a:off x="2540" y="1562735"/>
            <a:ext cx="12192000" cy="817880"/>
          </a:xfrm>
          <a:prstGeom prst="rect">
            <a:avLst/>
          </a:prstGeom>
          <a:gradFill flip="none" rotWithShape="1">
            <a:gsLst>
              <a:gs pos="0">
                <a:srgbClr val="4C678E">
                  <a:alpha val="75000"/>
                </a:srgbClr>
              </a:gs>
              <a:gs pos="100000">
                <a:srgbClr val="4C678E">
                  <a:alpha val="76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mn-ea"/>
              <a:sym typeface="+mn-lt"/>
            </a:endParaRPr>
          </a:p>
        </p:txBody>
      </p:sp>
      <p:sp>
        <p:nvSpPr>
          <p:cNvPr id="17" name="矩形 16"/>
          <p:cNvSpPr/>
          <p:nvPr>
            <p:custDataLst>
              <p:tags r:id="rId5"/>
            </p:custDataLst>
          </p:nvPr>
        </p:nvSpPr>
        <p:spPr>
          <a:xfrm>
            <a:off x="3394075" y="1667510"/>
            <a:ext cx="5408930" cy="553720"/>
          </a:xfrm>
          <a:prstGeom prst="rect">
            <a:avLst/>
          </a:prstGeom>
          <a:noFill/>
        </p:spPr>
        <p:txBody>
          <a:bodyPr wrap="square" lIns="0" tIns="0" rIns="0" bIns="0" rtlCol="0">
            <a:spAutoFit/>
          </a:bodyPr>
          <a:p>
            <a:pPr algn="ctr" hangingPunct="0">
              <a:lnSpc>
                <a:spcPct val="150000"/>
              </a:lnSpc>
            </a:pPr>
            <a:r>
              <a:rPr lang="zh-CN" altLang="en-US" sz="2400" b="1" dirty="0">
                <a:solidFill>
                  <a:schemeClr val="bg1"/>
                </a:solidFill>
                <a:cs typeface="+mn-ea"/>
                <a:sym typeface="+mn-lt"/>
              </a:rPr>
              <a:t>业态闭环性</a:t>
            </a:r>
            <a:r>
              <a:rPr lang="en-US" altLang="zh-CN" sz="2400" b="1" dirty="0">
                <a:solidFill>
                  <a:schemeClr val="bg1"/>
                </a:solidFill>
                <a:cs typeface="+mn-ea"/>
                <a:sym typeface="+mn-lt"/>
              </a:rPr>
              <a:t>&amp;</a:t>
            </a:r>
            <a:r>
              <a:rPr lang="zh-CN" altLang="en-US" sz="2400" b="1" dirty="0">
                <a:solidFill>
                  <a:schemeClr val="bg1"/>
                </a:solidFill>
                <a:cs typeface="+mn-ea"/>
                <a:sym typeface="+mn-lt"/>
              </a:rPr>
              <a:t>不可</a:t>
            </a:r>
            <a:r>
              <a:rPr lang="zh-CN" altLang="en-US" sz="2400" b="1" dirty="0">
                <a:solidFill>
                  <a:schemeClr val="bg1"/>
                </a:solidFill>
                <a:cs typeface="+mn-ea"/>
                <a:sym typeface="+mn-lt"/>
              </a:rPr>
              <a:t>替代性</a:t>
            </a:r>
            <a:endParaRPr lang="zh-CN" altLang="en-US" sz="2400" b="1" dirty="0">
              <a:solidFill>
                <a:schemeClr val="bg1"/>
              </a:solidFill>
              <a:cs typeface="+mn-ea"/>
              <a:sym typeface="+mn-lt"/>
            </a:endParaRPr>
          </a:p>
        </p:txBody>
      </p:sp>
      <p:pic>
        <p:nvPicPr>
          <p:cNvPr id="12" name="图片 11" descr="客群循环"/>
          <p:cNvPicPr>
            <a:picLocks noChangeAspect="1"/>
          </p:cNvPicPr>
          <p:nvPr/>
        </p:nvPicPr>
        <p:blipFill>
          <a:blip r:embed="rId6"/>
          <a:srcRect r="2155"/>
          <a:stretch>
            <a:fillRect/>
          </a:stretch>
        </p:blipFill>
        <p:spPr>
          <a:xfrm>
            <a:off x="5245735" y="2380615"/>
            <a:ext cx="6948805" cy="432943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timing>
    <p:tnLst>
      <p:par>
        <p:cTn id="1" dur="indefinite" restart="never" nodeType="tmRoot"/>
      </p:par>
    </p:tnLst>
    <p:bldLst>
      <p:bldP spid="2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698500" y="-582990"/>
            <a:ext cx="13589000" cy="8023980"/>
            <a:chOff x="-863600" y="-584200"/>
            <a:chExt cx="13335000" cy="7874000"/>
          </a:xfrm>
          <a:solidFill>
            <a:srgbClr val="E6E6E6"/>
          </a:solidFill>
        </p:grpSpPr>
        <p:grpSp>
          <p:nvGrpSpPr>
            <p:cNvPr id="4" name="组合 3"/>
            <p:cNvGrpSpPr/>
            <p:nvPr/>
          </p:nvGrpSpPr>
          <p:grpSpPr>
            <a:xfrm>
              <a:off x="-863600" y="-584200"/>
              <a:ext cx="165100" cy="7874000"/>
              <a:chOff x="-863600" y="-584200"/>
              <a:chExt cx="165100" cy="7874000"/>
            </a:xfrm>
            <a:grpFill/>
          </p:grpSpPr>
          <p:sp>
            <p:nvSpPr>
              <p:cNvPr id="2" name="椭圆 1"/>
              <p:cNvSpPr/>
              <p:nvPr/>
            </p:nvSpPr>
            <p:spPr>
              <a:xfrm>
                <a:off x="-863600" y="-584200"/>
                <a:ext cx="165100" cy="165100"/>
              </a:xfrm>
              <a:prstGeom prst="ellipse">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 name="椭圆 2"/>
              <p:cNvSpPr/>
              <p:nvPr/>
            </p:nvSpPr>
            <p:spPr>
              <a:xfrm>
                <a:off x="-863600" y="7124700"/>
                <a:ext cx="165100" cy="165100"/>
              </a:xfrm>
              <a:prstGeom prst="ellipse">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5" name="组合 4"/>
            <p:cNvGrpSpPr/>
            <p:nvPr/>
          </p:nvGrpSpPr>
          <p:grpSpPr>
            <a:xfrm>
              <a:off x="12306300" y="-584200"/>
              <a:ext cx="165100" cy="7874000"/>
              <a:chOff x="-863600" y="-584200"/>
              <a:chExt cx="165100" cy="7874000"/>
            </a:xfrm>
            <a:grpFill/>
          </p:grpSpPr>
          <p:sp>
            <p:nvSpPr>
              <p:cNvPr id="6" name="椭圆 5"/>
              <p:cNvSpPr/>
              <p:nvPr/>
            </p:nvSpPr>
            <p:spPr>
              <a:xfrm>
                <a:off x="-863600" y="-584200"/>
                <a:ext cx="165100" cy="165100"/>
              </a:xfrm>
              <a:prstGeom prst="ellipse">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 name="椭圆 6"/>
              <p:cNvSpPr/>
              <p:nvPr/>
            </p:nvSpPr>
            <p:spPr>
              <a:xfrm>
                <a:off x="-863600" y="7124700"/>
                <a:ext cx="165100" cy="165100"/>
              </a:xfrm>
              <a:prstGeom prst="ellipse">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grpSp>
        <p:nvGrpSpPr>
          <p:cNvPr id="11" name="组合 10"/>
          <p:cNvGrpSpPr/>
          <p:nvPr/>
        </p:nvGrpSpPr>
        <p:grpSpPr>
          <a:xfrm>
            <a:off x="998220" y="2380664"/>
            <a:ext cx="6363970" cy="1661160"/>
            <a:chOff x="1587500" y="2977564"/>
            <a:chExt cx="6363970" cy="1661160"/>
          </a:xfrm>
        </p:grpSpPr>
        <p:sp>
          <p:nvSpPr>
            <p:cNvPr id="16" name="矩形 15"/>
            <p:cNvSpPr/>
            <p:nvPr/>
          </p:nvSpPr>
          <p:spPr>
            <a:xfrm>
              <a:off x="1587500" y="2977564"/>
              <a:ext cx="1123274" cy="553720"/>
            </a:xfrm>
            <a:prstGeom prst="rect">
              <a:avLst/>
            </a:prstGeom>
            <a:noFill/>
          </p:spPr>
          <p:txBody>
            <a:bodyPr wrap="square" lIns="0" tIns="0" rIns="0" bIns="0" rtlCol="0">
              <a:spAutoFit/>
            </a:bodyPr>
            <a:lstStyle/>
            <a:p>
              <a:pPr algn="just" hangingPunct="0">
                <a:lnSpc>
                  <a:spcPct val="150000"/>
                </a:lnSpc>
              </a:pPr>
              <a:r>
                <a:rPr lang="zh-CN" altLang="en-US" sz="2400" b="1" dirty="0">
                  <a:solidFill>
                    <a:schemeClr val="bg1"/>
                  </a:solidFill>
                  <a:cs typeface="+mn-ea"/>
                  <a:sym typeface="+mn-lt"/>
                </a:rPr>
                <a:t>落地性</a:t>
              </a:r>
              <a:endParaRPr lang="zh-CN" altLang="en-US" sz="2400" b="1" dirty="0">
                <a:solidFill>
                  <a:schemeClr val="bg1"/>
                </a:solidFill>
                <a:cs typeface="+mn-ea"/>
                <a:sym typeface="+mn-lt"/>
              </a:endParaRPr>
            </a:p>
          </p:txBody>
        </p:sp>
        <p:sp>
          <p:nvSpPr>
            <p:cNvPr id="18" name="矩形 17"/>
            <p:cNvSpPr/>
            <p:nvPr/>
          </p:nvSpPr>
          <p:spPr>
            <a:xfrm>
              <a:off x="1587500" y="3531284"/>
              <a:ext cx="6363970" cy="1107440"/>
            </a:xfrm>
            <a:prstGeom prst="rect">
              <a:avLst/>
            </a:prstGeom>
            <a:noFill/>
          </p:spPr>
          <p:txBody>
            <a:bodyPr wrap="square" lIns="0" tIns="0" rIns="0" bIns="0" rtlCol="0">
              <a:spAutoFit/>
            </a:bodyPr>
            <a:lstStyle/>
            <a:p>
              <a:pPr algn="just" hangingPunct="0">
                <a:lnSpc>
                  <a:spcPct val="150000"/>
                </a:lnSpc>
              </a:pPr>
              <a:r>
                <a:rPr lang="zh-CN" altLang="en-US" sz="1600" dirty="0">
                  <a:solidFill>
                    <a:schemeClr val="bg1"/>
                  </a:solidFill>
                  <a:cs typeface="+mn-ea"/>
                  <a:sym typeface="+mn-lt"/>
                </a:rPr>
                <a:t>包括设计后续的落地可操作性，综合考虑设计赋能、资金及建</a:t>
              </a:r>
              <a:endParaRPr lang="zh-CN" altLang="en-US" sz="1600" dirty="0">
                <a:solidFill>
                  <a:schemeClr val="bg1"/>
                </a:solidFill>
                <a:cs typeface="+mn-ea"/>
                <a:sym typeface="+mn-lt"/>
              </a:endParaRPr>
            </a:p>
            <a:p>
              <a:pPr algn="just" hangingPunct="0">
                <a:lnSpc>
                  <a:spcPct val="150000"/>
                </a:lnSpc>
              </a:pPr>
              <a:r>
                <a:rPr lang="zh-CN" altLang="en-US" sz="1600" dirty="0">
                  <a:solidFill>
                    <a:schemeClr val="bg1"/>
                  </a:solidFill>
                  <a:cs typeface="+mn-ea"/>
                  <a:sym typeface="+mn-lt"/>
                </a:rPr>
                <a:t>造成本，打造具备可持续性的</a:t>
              </a:r>
              <a:r>
                <a:rPr lang="zh-CN" altLang="en-US" sz="1600" b="1" dirty="0">
                  <a:solidFill>
                    <a:schemeClr val="bg1"/>
                  </a:solidFill>
                  <a:cs typeface="+mn-ea"/>
                  <a:sym typeface="+mn-lt"/>
                </a:rPr>
                <a:t>生态环保建筑</a:t>
              </a:r>
              <a:r>
                <a:rPr lang="zh-CN" altLang="en-US" sz="1600" dirty="0">
                  <a:solidFill>
                    <a:schemeClr val="bg1"/>
                  </a:solidFill>
                  <a:cs typeface="+mn-ea"/>
                  <a:sym typeface="+mn-lt"/>
                </a:rPr>
                <a:t>等，并且与后续进</a:t>
              </a:r>
              <a:endParaRPr lang="zh-CN" altLang="en-US" sz="1600" dirty="0">
                <a:solidFill>
                  <a:schemeClr val="bg1"/>
                </a:solidFill>
                <a:cs typeface="+mn-ea"/>
                <a:sym typeface="+mn-lt"/>
              </a:endParaRPr>
            </a:p>
            <a:p>
              <a:pPr algn="just" hangingPunct="0">
                <a:lnSpc>
                  <a:spcPct val="150000"/>
                </a:lnSpc>
              </a:pPr>
              <a:r>
                <a:rPr lang="zh-CN" altLang="en-US" sz="1600" dirty="0">
                  <a:solidFill>
                    <a:schemeClr val="bg1"/>
                  </a:solidFill>
                  <a:cs typeface="+mn-ea"/>
                  <a:sym typeface="+mn-lt"/>
                </a:rPr>
                <a:t>驻的</a:t>
              </a:r>
              <a:r>
                <a:rPr lang="zh-CN" altLang="en-US" sz="1600" b="1" dirty="0">
                  <a:solidFill>
                    <a:schemeClr val="bg1"/>
                  </a:solidFill>
                  <a:cs typeface="+mn-ea"/>
                  <a:sym typeface="+mn-lt"/>
                </a:rPr>
                <a:t>空间业态闭环能力。</a:t>
              </a:r>
              <a:endParaRPr lang="zh-CN" altLang="en-US" sz="1600" b="1" dirty="0">
                <a:solidFill>
                  <a:schemeClr val="bg1"/>
                </a:solidFill>
                <a:cs typeface="+mn-ea"/>
                <a:sym typeface="+mn-lt"/>
              </a:endParaRPr>
            </a:p>
          </p:txBody>
        </p:sp>
      </p:grpSp>
      <p:sp>
        <p:nvSpPr>
          <p:cNvPr id="22" name="文本框 21"/>
          <p:cNvSpPr txBox="1"/>
          <p:nvPr/>
        </p:nvSpPr>
        <p:spPr>
          <a:xfrm>
            <a:off x="632460" y="4475480"/>
            <a:ext cx="1854200" cy="706755"/>
          </a:xfrm>
          <a:prstGeom prst="rect">
            <a:avLst/>
          </a:prstGeom>
          <a:noFill/>
        </p:spPr>
        <p:txBody>
          <a:bodyPr wrap="square" rtlCol="0">
            <a:spAutoFit/>
          </a:bodyPr>
          <a:lstStyle/>
          <a:p>
            <a:pPr algn="ctr"/>
            <a:r>
              <a:rPr lang="en-US" altLang="zh-CN" sz="4000" b="1" dirty="0">
                <a:solidFill>
                  <a:schemeClr val="bg1"/>
                </a:solidFill>
                <a:cs typeface="+mn-ea"/>
                <a:sym typeface="+mn-lt"/>
              </a:rPr>
              <a:t>40%</a:t>
            </a:r>
            <a:endParaRPr lang="en-US" altLang="zh-CN" sz="4000" b="1" dirty="0">
              <a:solidFill>
                <a:schemeClr val="bg1"/>
              </a:solidFill>
              <a:cs typeface="+mn-ea"/>
              <a:sym typeface="+mn-lt"/>
            </a:endParaRPr>
          </a:p>
        </p:txBody>
      </p:sp>
      <p:sp>
        <p:nvSpPr>
          <p:cNvPr id="10" name="文本框 9"/>
          <p:cNvSpPr txBox="1"/>
          <p:nvPr>
            <p:custDataLst>
              <p:tags r:id="rId1"/>
            </p:custDataLst>
          </p:nvPr>
        </p:nvSpPr>
        <p:spPr>
          <a:xfrm>
            <a:off x="2630170" y="541655"/>
            <a:ext cx="7228205" cy="706755"/>
          </a:xfrm>
          <a:prstGeom prst="rect">
            <a:avLst/>
          </a:prstGeom>
          <a:noFill/>
        </p:spPr>
        <p:txBody>
          <a:bodyPr wrap="square" rtlCol="0">
            <a:spAutoFit/>
          </a:bodyPr>
          <a:p>
            <a:pPr algn="ctr"/>
            <a:r>
              <a:rPr lang="zh-CN" altLang="en-US" sz="4000" spc="600" dirty="0">
                <a:solidFill>
                  <a:srgbClr val="4C678E"/>
                </a:solidFill>
                <a:cs typeface="+mn-ea"/>
                <a:sym typeface="+mn-lt"/>
              </a:rPr>
              <a:t>疍家婚俗</a:t>
            </a:r>
            <a:r>
              <a:rPr lang="en-US" altLang="zh-CN" sz="4000" spc="600" dirty="0">
                <a:solidFill>
                  <a:srgbClr val="4C678E"/>
                </a:solidFill>
                <a:cs typeface="+mn-ea"/>
                <a:sym typeface="+mn-lt"/>
              </a:rPr>
              <a:t>-</a:t>
            </a:r>
            <a:r>
              <a:rPr lang="zh-CN" altLang="en-US" sz="4000" spc="600" dirty="0">
                <a:solidFill>
                  <a:srgbClr val="4C678E"/>
                </a:solidFill>
                <a:cs typeface="+mn-ea"/>
                <a:sym typeface="+mn-lt"/>
              </a:rPr>
              <a:t>发展性依据</a:t>
            </a:r>
            <a:endParaRPr lang="zh-CN" altLang="en-US" sz="4000" spc="600" dirty="0">
              <a:solidFill>
                <a:srgbClr val="4C678E"/>
              </a:solidFill>
              <a:cs typeface="+mn-ea"/>
              <a:sym typeface="+mn-lt"/>
            </a:endParaRPr>
          </a:p>
        </p:txBody>
      </p:sp>
      <p:grpSp>
        <p:nvGrpSpPr>
          <p:cNvPr id="13" name="组合 12"/>
          <p:cNvGrpSpPr/>
          <p:nvPr/>
        </p:nvGrpSpPr>
        <p:grpSpPr>
          <a:xfrm flipV="1">
            <a:off x="1014730" y="787400"/>
            <a:ext cx="10346690" cy="130175"/>
            <a:chOff x="3893464" y="1130139"/>
            <a:chExt cx="4490797" cy="0"/>
          </a:xfrm>
        </p:grpSpPr>
        <p:cxnSp>
          <p:nvCxnSpPr>
            <p:cNvPr id="14" name="直接箭头连接符 25"/>
            <p:cNvCxnSpPr/>
            <p:nvPr>
              <p:custDataLst>
                <p:tags r:id="rId2"/>
              </p:custDataLst>
            </p:nvPr>
          </p:nvCxnSpPr>
          <p:spPr>
            <a:xfrm>
              <a:off x="3893464" y="1130139"/>
              <a:ext cx="820497" cy="0"/>
            </a:xfrm>
            <a:prstGeom prst="straightConnector1">
              <a:avLst/>
            </a:prstGeom>
            <a:ln>
              <a:gradFill>
                <a:gsLst>
                  <a:gs pos="100000">
                    <a:srgbClr val="4C678E">
                      <a:alpha val="0"/>
                    </a:srgbClr>
                  </a:gs>
                  <a:gs pos="0">
                    <a:srgbClr val="4C678E"/>
                  </a:gs>
                </a:gsLst>
                <a:lin ang="10800000" scaled="0"/>
              </a:gradFill>
              <a:tailEnd type="oval"/>
            </a:ln>
          </p:spPr>
          <p:style>
            <a:lnRef idx="1">
              <a:schemeClr val="accent1"/>
            </a:lnRef>
            <a:fillRef idx="0">
              <a:schemeClr val="accent1"/>
            </a:fillRef>
            <a:effectRef idx="0">
              <a:schemeClr val="accent1"/>
            </a:effectRef>
            <a:fontRef idx="minor">
              <a:schemeClr val="tx1"/>
            </a:fontRef>
          </p:style>
        </p:cxnSp>
        <p:cxnSp>
          <p:nvCxnSpPr>
            <p:cNvPr id="15" name="直接箭头连接符 25"/>
            <p:cNvCxnSpPr/>
            <p:nvPr>
              <p:custDataLst>
                <p:tags r:id="rId3"/>
              </p:custDataLst>
            </p:nvPr>
          </p:nvCxnSpPr>
          <p:spPr>
            <a:xfrm flipH="1">
              <a:off x="7563764" y="1130139"/>
              <a:ext cx="820497" cy="0"/>
            </a:xfrm>
            <a:prstGeom prst="straightConnector1">
              <a:avLst/>
            </a:prstGeom>
            <a:ln>
              <a:gradFill>
                <a:gsLst>
                  <a:gs pos="100000">
                    <a:srgbClr val="4C678E">
                      <a:alpha val="0"/>
                    </a:srgbClr>
                  </a:gs>
                  <a:gs pos="0">
                    <a:srgbClr val="4C678E"/>
                  </a:gs>
                </a:gsLst>
                <a:lin ang="10800000" scaled="0"/>
              </a:gradFill>
              <a:tailEnd type="oval"/>
            </a:ln>
          </p:spPr>
          <p:style>
            <a:lnRef idx="1">
              <a:schemeClr val="accent1"/>
            </a:lnRef>
            <a:fillRef idx="0">
              <a:schemeClr val="accent1"/>
            </a:fillRef>
            <a:effectRef idx="0">
              <a:schemeClr val="accent1"/>
            </a:effectRef>
            <a:fontRef idx="minor">
              <a:schemeClr val="tx1"/>
            </a:fontRef>
          </p:style>
        </p:cxnSp>
      </p:grpSp>
      <p:sp>
        <p:nvSpPr>
          <p:cNvPr id="104" name="文本框 103"/>
          <p:cNvSpPr txBox="1"/>
          <p:nvPr/>
        </p:nvSpPr>
        <p:spPr>
          <a:xfrm>
            <a:off x="632460" y="3216275"/>
            <a:ext cx="5029200" cy="2290445"/>
          </a:xfrm>
          <a:prstGeom prst="rect">
            <a:avLst/>
          </a:prstGeom>
          <a:noFill/>
          <a:ln w="9525">
            <a:noFill/>
          </a:ln>
        </p:spPr>
        <p:txBody>
          <a:bodyPr wrap="square">
            <a:noAutofit/>
          </a:bodyPr>
          <a:p>
            <a:pPr indent="0">
              <a:lnSpc>
                <a:spcPct val="170000"/>
              </a:lnSpc>
            </a:pPr>
            <a:endParaRPr lang="zh-CN" b="0">
              <a:ea typeface="宋体" panose="02010600030101010101" pitchFamily="2" charset="-122"/>
            </a:endParaRPr>
          </a:p>
          <a:p>
            <a:pPr indent="0">
              <a:lnSpc>
                <a:spcPct val="170000"/>
              </a:lnSpc>
            </a:pPr>
            <a:r>
              <a:rPr lang="en-US" altLang="zh-CN" b="0">
                <a:ea typeface="宋体" panose="02010600030101010101" pitchFamily="2" charset="-122"/>
              </a:rPr>
              <a:t>2.</a:t>
            </a:r>
            <a:r>
              <a:rPr lang="zh-CN" b="0">
                <a:ea typeface="宋体" panose="02010600030101010101" pitchFamily="2" charset="-122"/>
              </a:rPr>
              <a:t>对比其他海湾，陵水湾具有海上文化空间</a:t>
            </a:r>
            <a:r>
              <a:rPr lang="en-US" altLang="zh-CN" b="0">
                <a:ea typeface="宋体" panose="02010600030101010101" pitchFamily="2" charset="-122"/>
              </a:rPr>
              <a:t>——</a:t>
            </a:r>
            <a:r>
              <a:rPr lang="zh-CN" b="0">
                <a:ea typeface="宋体" panose="02010600030101010101" pitchFamily="2" charset="-122"/>
              </a:rPr>
              <a:t>疍家渔排，为文旅赋能增色，提供独特亮点，在海南岛众多竞品中脱颖而出，拥有不可替代性。</a:t>
            </a:r>
            <a:endParaRPr lang="zh-CN" altLang="en-US" b="0">
              <a:ea typeface="宋体" panose="02010600030101010101" pitchFamily="2" charset="-122"/>
            </a:endParaRPr>
          </a:p>
        </p:txBody>
      </p:sp>
      <p:sp>
        <p:nvSpPr>
          <p:cNvPr id="9" name="矩形 8"/>
          <p:cNvSpPr/>
          <p:nvPr>
            <p:custDataLst>
              <p:tags r:id="rId4"/>
            </p:custDataLst>
          </p:nvPr>
        </p:nvSpPr>
        <p:spPr>
          <a:xfrm>
            <a:off x="2540" y="1562735"/>
            <a:ext cx="12192000" cy="817880"/>
          </a:xfrm>
          <a:prstGeom prst="rect">
            <a:avLst/>
          </a:prstGeom>
          <a:gradFill flip="none" rotWithShape="1">
            <a:gsLst>
              <a:gs pos="0">
                <a:srgbClr val="4C678E">
                  <a:alpha val="75000"/>
                </a:srgbClr>
              </a:gs>
              <a:gs pos="100000">
                <a:srgbClr val="4C678E">
                  <a:alpha val="76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mn-ea"/>
              <a:sym typeface="+mn-lt"/>
            </a:endParaRPr>
          </a:p>
        </p:txBody>
      </p:sp>
      <p:sp>
        <p:nvSpPr>
          <p:cNvPr id="17" name="矩形 16"/>
          <p:cNvSpPr/>
          <p:nvPr>
            <p:custDataLst>
              <p:tags r:id="rId5"/>
            </p:custDataLst>
          </p:nvPr>
        </p:nvSpPr>
        <p:spPr>
          <a:xfrm>
            <a:off x="3394075" y="1667510"/>
            <a:ext cx="5408930" cy="553720"/>
          </a:xfrm>
          <a:prstGeom prst="rect">
            <a:avLst/>
          </a:prstGeom>
          <a:noFill/>
        </p:spPr>
        <p:txBody>
          <a:bodyPr wrap="square" lIns="0" tIns="0" rIns="0" bIns="0" rtlCol="0">
            <a:spAutoFit/>
          </a:bodyPr>
          <a:p>
            <a:pPr algn="ctr" hangingPunct="0">
              <a:lnSpc>
                <a:spcPct val="150000"/>
              </a:lnSpc>
            </a:pPr>
            <a:r>
              <a:rPr lang="zh-CN" altLang="en-US" sz="2400" b="1" dirty="0">
                <a:solidFill>
                  <a:schemeClr val="bg1"/>
                </a:solidFill>
                <a:cs typeface="+mn-ea"/>
                <a:sym typeface="+mn-lt"/>
              </a:rPr>
              <a:t>业态闭环性</a:t>
            </a:r>
            <a:r>
              <a:rPr lang="en-US" altLang="zh-CN" sz="2400" b="1" dirty="0">
                <a:solidFill>
                  <a:schemeClr val="bg1"/>
                </a:solidFill>
                <a:cs typeface="+mn-ea"/>
                <a:sym typeface="+mn-lt"/>
              </a:rPr>
              <a:t>&amp;</a:t>
            </a:r>
            <a:r>
              <a:rPr lang="zh-CN" altLang="en-US" sz="2400" b="1" dirty="0">
                <a:solidFill>
                  <a:schemeClr val="bg1"/>
                </a:solidFill>
                <a:cs typeface="+mn-ea"/>
                <a:sym typeface="+mn-lt"/>
              </a:rPr>
              <a:t>不可</a:t>
            </a:r>
            <a:r>
              <a:rPr lang="zh-CN" altLang="en-US" sz="2400" b="1" dirty="0">
                <a:solidFill>
                  <a:schemeClr val="bg1"/>
                </a:solidFill>
                <a:cs typeface="+mn-ea"/>
                <a:sym typeface="+mn-lt"/>
              </a:rPr>
              <a:t>替代性</a:t>
            </a:r>
            <a:endParaRPr lang="zh-CN" altLang="en-US" sz="2400" b="1" dirty="0">
              <a:solidFill>
                <a:schemeClr val="bg1"/>
              </a:solidFill>
              <a:cs typeface="+mn-ea"/>
              <a:sym typeface="+mn-lt"/>
            </a:endParaRPr>
          </a:p>
        </p:txBody>
      </p:sp>
      <p:grpSp>
        <p:nvGrpSpPr>
          <p:cNvPr id="21" name="组合 20"/>
          <p:cNvGrpSpPr/>
          <p:nvPr/>
        </p:nvGrpSpPr>
        <p:grpSpPr>
          <a:xfrm>
            <a:off x="5991225" y="2506980"/>
            <a:ext cx="5760085" cy="4203065"/>
            <a:chOff x="4268" y="1478"/>
            <a:chExt cx="10065" cy="7245"/>
          </a:xfrm>
        </p:grpSpPr>
        <p:pic>
          <p:nvPicPr>
            <p:cNvPr id="100" name="图片 99"/>
            <p:cNvPicPr/>
            <p:nvPr/>
          </p:nvPicPr>
          <p:blipFill>
            <a:blip r:embed="rId6"/>
            <a:stretch>
              <a:fillRect/>
            </a:stretch>
          </p:blipFill>
          <p:spPr>
            <a:xfrm>
              <a:off x="4268" y="1478"/>
              <a:ext cx="10065" cy="7245"/>
            </a:xfrm>
            <a:prstGeom prst="rect">
              <a:avLst/>
            </a:prstGeom>
            <a:noFill/>
            <a:ln w="9525">
              <a:noFill/>
            </a:ln>
          </p:spPr>
        </p:pic>
        <p:sp>
          <p:nvSpPr>
            <p:cNvPr id="19" name="椭圆 18"/>
            <p:cNvSpPr/>
            <p:nvPr/>
          </p:nvSpPr>
          <p:spPr>
            <a:xfrm>
              <a:off x="9892" y="5154"/>
              <a:ext cx="920" cy="888"/>
            </a:xfrm>
            <a:prstGeom prst="ellipse">
              <a:avLst/>
            </a:prstGeom>
            <a:solidFill>
              <a:srgbClr val="FF0000">
                <a:alpha val="33000"/>
              </a:srgb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0" name="文本框 19"/>
            <p:cNvSpPr txBox="1"/>
            <p:nvPr/>
          </p:nvSpPr>
          <p:spPr>
            <a:xfrm>
              <a:off x="9892" y="6042"/>
              <a:ext cx="3990" cy="475"/>
            </a:xfrm>
            <a:prstGeom prst="rect">
              <a:avLst/>
            </a:prstGeom>
            <a:noFill/>
          </p:spPr>
          <p:txBody>
            <a:bodyPr wrap="square" rtlCol="0">
              <a:spAutoFit/>
            </a:bodyPr>
            <a:p>
              <a:r>
                <a:rPr lang="zh-CN" altLang="en-US" sz="1200" b="1">
                  <a:solidFill>
                    <a:schemeClr val="accent2">
                      <a:lumMod val="75000"/>
                    </a:schemeClr>
                  </a:solidFill>
                </a:rPr>
                <a:t>陵水潟湖</a:t>
              </a:r>
              <a:r>
                <a:rPr lang="en-US" altLang="zh-CN" sz="1200" b="1">
                  <a:solidFill>
                    <a:schemeClr val="accent2">
                      <a:lumMod val="75000"/>
                    </a:schemeClr>
                  </a:solidFill>
                </a:rPr>
                <a:t>——</a:t>
              </a:r>
              <a:r>
                <a:rPr lang="zh-CN" altLang="en-US" sz="1200" b="1">
                  <a:solidFill>
                    <a:schemeClr val="accent2">
                      <a:lumMod val="75000"/>
                    </a:schemeClr>
                  </a:solidFill>
                </a:rPr>
                <a:t>亚洲的马尔</a:t>
              </a:r>
              <a:r>
                <a:rPr lang="zh-CN" altLang="en-US" sz="1200" b="1">
                  <a:solidFill>
                    <a:schemeClr val="accent2">
                      <a:lumMod val="75000"/>
                    </a:schemeClr>
                  </a:solidFill>
                </a:rPr>
                <a:t>代夫</a:t>
              </a:r>
              <a:endParaRPr lang="zh-CN" altLang="en-US" sz="1200" b="1">
                <a:solidFill>
                  <a:schemeClr val="accent2">
                    <a:lumMod val="75000"/>
                  </a:schemeClr>
                </a:solidFill>
              </a:endParaRPr>
            </a:p>
          </p:txBody>
        </p:sp>
      </p:grpSp>
    </p:spTree>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矩形 28"/>
          <p:cNvSpPr/>
          <p:nvPr>
            <p:custDataLst>
              <p:tags r:id="rId1"/>
            </p:custDataLst>
          </p:nvPr>
        </p:nvSpPr>
        <p:spPr>
          <a:xfrm>
            <a:off x="635" y="1368425"/>
            <a:ext cx="12191365" cy="2684780"/>
          </a:xfrm>
          <a:prstGeom prst="rect">
            <a:avLst/>
          </a:prstGeom>
          <a:gradFill flip="none" rotWithShape="1">
            <a:gsLst>
              <a:gs pos="0">
                <a:srgbClr val="4C678E"/>
              </a:gs>
              <a:gs pos="100000">
                <a:srgbClr val="4C678E">
                  <a:alpha val="97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270000"/>
              </a:lnSpc>
            </a:pPr>
            <a:endParaRPr lang="en-US" altLang="zh-CN">
              <a:cs typeface="+mn-ea"/>
              <a:sym typeface="+mn-lt"/>
            </a:endParaRPr>
          </a:p>
          <a:p>
            <a:pPr algn="ctr">
              <a:lnSpc>
                <a:spcPct val="150000"/>
              </a:lnSpc>
            </a:pPr>
            <a:r>
              <a:rPr lang="en-US" altLang="zh-CN">
                <a:cs typeface="+mn-ea"/>
                <a:sym typeface="+mn-lt"/>
              </a:rPr>
              <a:t>1.</a:t>
            </a:r>
            <a:r>
              <a:rPr lang="zh-CN" altLang="en-US">
                <a:cs typeface="+mn-ea"/>
                <a:sym typeface="+mn-lt"/>
              </a:rPr>
              <a:t>选择赛道</a:t>
            </a:r>
            <a:r>
              <a:rPr lang="en-US" altLang="zh-CN">
                <a:cs typeface="+mn-ea"/>
                <a:sym typeface="+mn-lt"/>
              </a:rPr>
              <a:t>B</a:t>
            </a:r>
            <a:r>
              <a:rPr lang="zh-CN" altLang="en-US">
                <a:cs typeface="+mn-ea"/>
                <a:sym typeface="+mn-lt"/>
              </a:rPr>
              <a:t>：公共空间</a:t>
            </a:r>
            <a:r>
              <a:rPr lang="zh-CN" altLang="en-US">
                <a:cs typeface="+mn-ea"/>
                <a:sym typeface="+mn-lt"/>
              </a:rPr>
              <a:t>营造</a:t>
            </a:r>
            <a:endParaRPr lang="zh-CN" altLang="en-US">
              <a:cs typeface="+mn-ea"/>
              <a:sym typeface="+mn-lt"/>
            </a:endParaRPr>
          </a:p>
          <a:p>
            <a:pPr algn="ctr">
              <a:lnSpc>
                <a:spcPct val="150000"/>
              </a:lnSpc>
            </a:pPr>
            <a:r>
              <a:rPr lang="zh-CN" altLang="en-US">
                <a:cs typeface="+mn-ea"/>
                <a:sym typeface="+mn-lt"/>
              </a:rPr>
              <a:t>（业态设计、建筑组团设计、建筑单体</a:t>
            </a:r>
            <a:r>
              <a:rPr lang="zh-CN" altLang="en-US">
                <a:cs typeface="+mn-ea"/>
                <a:sym typeface="+mn-lt"/>
              </a:rPr>
              <a:t>设计）</a:t>
            </a:r>
            <a:endParaRPr lang="zh-CN" altLang="en-US">
              <a:cs typeface="+mn-ea"/>
              <a:sym typeface="+mn-lt"/>
            </a:endParaRPr>
          </a:p>
          <a:p>
            <a:pPr algn="ctr">
              <a:lnSpc>
                <a:spcPct val="150000"/>
              </a:lnSpc>
            </a:pPr>
            <a:r>
              <a:rPr lang="en-US" altLang="zh-CN">
                <a:cs typeface="+mn-ea"/>
                <a:sym typeface="+mn-lt"/>
              </a:rPr>
              <a:t>2.</a:t>
            </a:r>
            <a:r>
              <a:rPr lang="zh-CN" altLang="en-US">
                <a:cs typeface="+mn-ea"/>
                <a:sym typeface="+mn-lt"/>
              </a:rPr>
              <a:t>打造文旅</a:t>
            </a:r>
            <a:r>
              <a:rPr lang="zh-CN" altLang="en-US">
                <a:cs typeface="+mn-ea"/>
                <a:sym typeface="+mn-lt"/>
              </a:rPr>
              <a:t>产品</a:t>
            </a:r>
            <a:endParaRPr lang="zh-CN" altLang="en-US">
              <a:cs typeface="+mn-ea"/>
              <a:sym typeface="+mn-lt"/>
            </a:endParaRPr>
          </a:p>
          <a:p>
            <a:pPr algn="ctr">
              <a:lnSpc>
                <a:spcPct val="150000"/>
              </a:lnSpc>
            </a:pPr>
            <a:r>
              <a:rPr lang="en-US" altLang="zh-CN">
                <a:cs typeface="+mn-ea"/>
                <a:sym typeface="+mn-lt"/>
              </a:rPr>
              <a:t>3.</a:t>
            </a:r>
            <a:r>
              <a:rPr lang="zh-CN" altLang="en-US">
                <a:cs typeface="+mn-ea"/>
                <a:sym typeface="+mn-lt"/>
              </a:rPr>
              <a:t>围绕婚礼主题</a:t>
            </a:r>
            <a:r>
              <a:rPr lang="zh-CN" altLang="en-US">
                <a:cs typeface="+mn-ea"/>
                <a:sym typeface="+mn-lt"/>
              </a:rPr>
              <a:t>展开</a:t>
            </a:r>
            <a:endParaRPr lang="zh-CN" altLang="en-US">
              <a:cs typeface="+mn-ea"/>
              <a:sym typeface="+mn-lt"/>
            </a:endParaRPr>
          </a:p>
          <a:p>
            <a:pPr algn="ctr">
              <a:lnSpc>
                <a:spcPct val="270000"/>
              </a:lnSpc>
            </a:pPr>
            <a:endParaRPr lang="zh-CN" altLang="en-US">
              <a:cs typeface="+mn-ea"/>
              <a:sym typeface="+mn-lt"/>
            </a:endParaRPr>
          </a:p>
        </p:txBody>
      </p:sp>
      <p:grpSp>
        <p:nvGrpSpPr>
          <p:cNvPr id="8" name="组合 7"/>
          <p:cNvGrpSpPr/>
          <p:nvPr/>
        </p:nvGrpSpPr>
        <p:grpSpPr>
          <a:xfrm>
            <a:off x="-698500" y="-582990"/>
            <a:ext cx="13589000" cy="8023980"/>
            <a:chOff x="-863600" y="-584200"/>
            <a:chExt cx="13335000" cy="7874000"/>
          </a:xfrm>
          <a:solidFill>
            <a:srgbClr val="E6E6E6"/>
          </a:solidFill>
        </p:grpSpPr>
        <p:grpSp>
          <p:nvGrpSpPr>
            <p:cNvPr id="4" name="组合 3"/>
            <p:cNvGrpSpPr/>
            <p:nvPr/>
          </p:nvGrpSpPr>
          <p:grpSpPr>
            <a:xfrm>
              <a:off x="-863600" y="-584200"/>
              <a:ext cx="165100" cy="7874000"/>
              <a:chOff x="-863600" y="-584200"/>
              <a:chExt cx="165100" cy="7874000"/>
            </a:xfrm>
            <a:grpFill/>
          </p:grpSpPr>
          <p:sp>
            <p:nvSpPr>
              <p:cNvPr id="2" name="椭圆 1"/>
              <p:cNvSpPr/>
              <p:nvPr/>
            </p:nvSpPr>
            <p:spPr>
              <a:xfrm>
                <a:off x="-863600" y="-584200"/>
                <a:ext cx="165100" cy="165100"/>
              </a:xfrm>
              <a:prstGeom prst="ellipse">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 name="椭圆 2"/>
              <p:cNvSpPr/>
              <p:nvPr/>
            </p:nvSpPr>
            <p:spPr>
              <a:xfrm>
                <a:off x="-863600" y="7124700"/>
                <a:ext cx="165100" cy="165100"/>
              </a:xfrm>
              <a:prstGeom prst="ellipse">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5" name="组合 4"/>
            <p:cNvGrpSpPr/>
            <p:nvPr/>
          </p:nvGrpSpPr>
          <p:grpSpPr>
            <a:xfrm>
              <a:off x="12306300" y="-584200"/>
              <a:ext cx="165100" cy="7874000"/>
              <a:chOff x="-863600" y="-584200"/>
              <a:chExt cx="165100" cy="7874000"/>
            </a:xfrm>
            <a:grpFill/>
          </p:grpSpPr>
          <p:sp>
            <p:nvSpPr>
              <p:cNvPr id="6" name="椭圆 5"/>
              <p:cNvSpPr/>
              <p:nvPr/>
            </p:nvSpPr>
            <p:spPr>
              <a:xfrm>
                <a:off x="-863600" y="-584200"/>
                <a:ext cx="165100" cy="165100"/>
              </a:xfrm>
              <a:prstGeom prst="ellipse">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 name="椭圆 6"/>
              <p:cNvSpPr/>
              <p:nvPr/>
            </p:nvSpPr>
            <p:spPr>
              <a:xfrm>
                <a:off x="-863600" y="7124700"/>
                <a:ext cx="165100" cy="165100"/>
              </a:xfrm>
              <a:prstGeom prst="ellipse">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sp>
        <p:nvSpPr>
          <p:cNvPr id="10" name="文本框 9"/>
          <p:cNvSpPr txBox="1"/>
          <p:nvPr>
            <p:custDataLst>
              <p:tags r:id="rId2"/>
            </p:custDataLst>
          </p:nvPr>
        </p:nvSpPr>
        <p:spPr>
          <a:xfrm>
            <a:off x="2630170" y="541655"/>
            <a:ext cx="7228205" cy="706755"/>
          </a:xfrm>
          <a:prstGeom prst="rect">
            <a:avLst/>
          </a:prstGeom>
          <a:noFill/>
        </p:spPr>
        <p:txBody>
          <a:bodyPr wrap="square" rtlCol="0">
            <a:spAutoFit/>
          </a:bodyPr>
          <a:p>
            <a:pPr algn="ctr"/>
            <a:r>
              <a:rPr lang="zh-CN" altLang="en-US" sz="4000" spc="600" dirty="0">
                <a:solidFill>
                  <a:srgbClr val="4C678E"/>
                </a:solidFill>
                <a:cs typeface="+mn-ea"/>
                <a:sym typeface="+mn-lt"/>
              </a:rPr>
              <a:t>策划定位</a:t>
            </a:r>
            <a:r>
              <a:rPr lang="zh-CN" altLang="en-US" sz="4000" spc="600" dirty="0">
                <a:solidFill>
                  <a:srgbClr val="4C678E"/>
                </a:solidFill>
                <a:cs typeface="+mn-ea"/>
                <a:sym typeface="+mn-lt"/>
              </a:rPr>
              <a:t>确定</a:t>
            </a:r>
            <a:endParaRPr lang="zh-CN" altLang="en-US" sz="4000" spc="600" dirty="0">
              <a:solidFill>
                <a:srgbClr val="4C678E"/>
              </a:solidFill>
              <a:cs typeface="+mn-ea"/>
              <a:sym typeface="+mn-lt"/>
            </a:endParaRPr>
          </a:p>
        </p:txBody>
      </p:sp>
      <p:grpSp>
        <p:nvGrpSpPr>
          <p:cNvPr id="13" name="组合 12"/>
          <p:cNvGrpSpPr/>
          <p:nvPr/>
        </p:nvGrpSpPr>
        <p:grpSpPr>
          <a:xfrm flipV="1">
            <a:off x="2858135" y="787400"/>
            <a:ext cx="6700520" cy="130175"/>
            <a:chOff x="3893464" y="1130139"/>
            <a:chExt cx="4490797" cy="0"/>
          </a:xfrm>
        </p:grpSpPr>
        <p:cxnSp>
          <p:nvCxnSpPr>
            <p:cNvPr id="14" name="直接箭头连接符 25"/>
            <p:cNvCxnSpPr/>
            <p:nvPr>
              <p:custDataLst>
                <p:tags r:id="rId3"/>
              </p:custDataLst>
            </p:nvPr>
          </p:nvCxnSpPr>
          <p:spPr>
            <a:xfrm>
              <a:off x="3893464" y="1130139"/>
              <a:ext cx="820497" cy="0"/>
            </a:xfrm>
            <a:prstGeom prst="straightConnector1">
              <a:avLst/>
            </a:prstGeom>
            <a:ln>
              <a:gradFill>
                <a:gsLst>
                  <a:gs pos="100000">
                    <a:srgbClr val="4C678E">
                      <a:alpha val="0"/>
                    </a:srgbClr>
                  </a:gs>
                  <a:gs pos="0">
                    <a:srgbClr val="4C678E"/>
                  </a:gs>
                </a:gsLst>
                <a:lin ang="10800000" scaled="0"/>
              </a:gradFill>
              <a:tailEnd type="oval"/>
            </a:ln>
          </p:spPr>
          <p:style>
            <a:lnRef idx="1">
              <a:schemeClr val="accent1"/>
            </a:lnRef>
            <a:fillRef idx="0">
              <a:schemeClr val="accent1"/>
            </a:fillRef>
            <a:effectRef idx="0">
              <a:schemeClr val="accent1"/>
            </a:effectRef>
            <a:fontRef idx="minor">
              <a:schemeClr val="tx1"/>
            </a:fontRef>
          </p:style>
        </p:cxnSp>
        <p:cxnSp>
          <p:nvCxnSpPr>
            <p:cNvPr id="15" name="直接箭头连接符 25"/>
            <p:cNvCxnSpPr/>
            <p:nvPr>
              <p:custDataLst>
                <p:tags r:id="rId4"/>
              </p:custDataLst>
            </p:nvPr>
          </p:nvCxnSpPr>
          <p:spPr>
            <a:xfrm flipH="1">
              <a:off x="7563764" y="1130139"/>
              <a:ext cx="820497" cy="0"/>
            </a:xfrm>
            <a:prstGeom prst="straightConnector1">
              <a:avLst/>
            </a:prstGeom>
            <a:ln>
              <a:gradFill>
                <a:gsLst>
                  <a:gs pos="100000">
                    <a:srgbClr val="4C678E">
                      <a:alpha val="0"/>
                    </a:srgbClr>
                  </a:gs>
                  <a:gs pos="0">
                    <a:srgbClr val="4C678E"/>
                  </a:gs>
                </a:gsLst>
                <a:lin ang="10800000" scaled="0"/>
              </a:gradFill>
              <a:tailEnd type="oval"/>
            </a:ln>
          </p:spPr>
          <p:style>
            <a:lnRef idx="1">
              <a:schemeClr val="accent1"/>
            </a:lnRef>
            <a:fillRef idx="0">
              <a:schemeClr val="accent1"/>
            </a:fillRef>
            <a:effectRef idx="0">
              <a:schemeClr val="accent1"/>
            </a:effectRef>
            <a:fontRef idx="minor">
              <a:schemeClr val="tx1"/>
            </a:fontRef>
          </p:style>
        </p:cxnSp>
      </p:grpSp>
      <p:pic>
        <p:nvPicPr>
          <p:cNvPr id="9" name="图片 8" descr="竞赛意图"/>
          <p:cNvPicPr>
            <a:picLocks noChangeAspect="1"/>
          </p:cNvPicPr>
          <p:nvPr/>
        </p:nvPicPr>
        <p:blipFill>
          <a:blip r:embed="rId5"/>
          <a:srcRect t="66815"/>
          <a:stretch>
            <a:fillRect/>
          </a:stretch>
        </p:blipFill>
        <p:spPr>
          <a:xfrm>
            <a:off x="1965960" y="4053205"/>
            <a:ext cx="7892415" cy="2804795"/>
          </a:xfrm>
          <a:prstGeom prst="rect">
            <a:avLst/>
          </a:prstGeom>
        </p:spPr>
      </p:pic>
      <p:sp>
        <p:nvSpPr>
          <p:cNvPr id="16" name="矩形 15"/>
          <p:cNvSpPr/>
          <p:nvPr/>
        </p:nvSpPr>
        <p:spPr>
          <a:xfrm>
            <a:off x="7541260" y="4052570"/>
            <a:ext cx="555625" cy="226060"/>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timing>
    <p:tnLst>
      <p:par>
        <p:cTn id="1" dur="indefinite" restart="never" nodeType="tmRoot"/>
      </p:par>
    </p:tnLst>
    <p:bldLst>
      <p:bldP spid="29"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p:nvPr/>
        </p:nvPicPr>
        <p:blipFill>
          <a:blip r:embed="rId1"/>
          <a:srcRect t="21229" b="15621"/>
          <a:stretch>
            <a:fillRect/>
          </a:stretch>
        </p:blipFill>
        <p:spPr>
          <a:xfrm>
            <a:off x="1028700" y="1368425"/>
            <a:ext cx="9753600" cy="4104640"/>
          </a:xfrm>
          <a:prstGeom prst="rect">
            <a:avLst/>
          </a:prstGeom>
          <a:noFill/>
          <a:ln w="9525">
            <a:noFill/>
          </a:ln>
        </p:spPr>
      </p:pic>
      <p:sp>
        <p:nvSpPr>
          <p:cNvPr id="29" name="矩形 28"/>
          <p:cNvSpPr/>
          <p:nvPr>
            <p:custDataLst>
              <p:tags r:id="rId2"/>
            </p:custDataLst>
          </p:nvPr>
        </p:nvSpPr>
        <p:spPr>
          <a:xfrm>
            <a:off x="635" y="1368425"/>
            <a:ext cx="12191365" cy="4104640"/>
          </a:xfrm>
          <a:prstGeom prst="rect">
            <a:avLst/>
          </a:prstGeom>
          <a:gradFill flip="none" rotWithShape="1">
            <a:gsLst>
              <a:gs pos="0">
                <a:srgbClr val="4C678E">
                  <a:alpha val="88000"/>
                </a:srgbClr>
              </a:gs>
              <a:gs pos="100000">
                <a:srgbClr val="4C678E">
                  <a:alpha val="84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170000"/>
              </a:lnSpc>
            </a:pPr>
            <a:r>
              <a:rPr>
                <a:cs typeface="+mn-ea"/>
                <a:sym typeface="+mn-lt"/>
              </a:rPr>
              <a:t>1)处于各情感状态下的人们：</a:t>
            </a:r>
            <a:endParaRPr>
              <a:cs typeface="+mn-ea"/>
              <a:sym typeface="+mn-lt"/>
            </a:endParaRPr>
          </a:p>
          <a:p>
            <a:pPr algn="ctr">
              <a:lnSpc>
                <a:spcPct val="170000"/>
              </a:lnSpc>
            </a:pPr>
            <a:r>
              <a:rPr>
                <a:cs typeface="+mn-ea"/>
                <a:sym typeface="+mn-lt"/>
              </a:rPr>
              <a:t>去陵水湾</a:t>
            </a:r>
            <a:r>
              <a:rPr lang="en-US">
                <a:cs typeface="+mn-ea"/>
                <a:sym typeface="+mn-lt"/>
              </a:rPr>
              <a:t>-</a:t>
            </a:r>
            <a:r>
              <a:rPr lang="zh-CN">
                <a:cs typeface="+mn-ea"/>
                <a:sym typeface="+mn-lt"/>
              </a:rPr>
              <a:t>疍愿人长久游园</a:t>
            </a:r>
            <a:r>
              <a:rPr>
                <a:cs typeface="+mn-ea"/>
                <a:sym typeface="+mn-lt"/>
              </a:rPr>
              <a:t>，可能是</a:t>
            </a:r>
            <a:r>
              <a:rPr>
                <a:solidFill>
                  <a:schemeClr val="accent4"/>
                </a:solidFill>
                <a:cs typeface="+mn-ea"/>
                <a:sym typeface="+mn-lt"/>
              </a:rPr>
              <a:t>甜蜜的情侣</a:t>
            </a:r>
            <a:r>
              <a:rPr>
                <a:cs typeface="+mn-ea"/>
                <a:sym typeface="+mn-lt"/>
              </a:rPr>
              <a:t>希望</a:t>
            </a:r>
            <a:r>
              <a:rPr>
                <a:solidFill>
                  <a:schemeClr val="accent4"/>
                </a:solidFill>
                <a:cs typeface="+mn-ea"/>
                <a:sym typeface="+mn-lt"/>
              </a:rPr>
              <a:t>增进关系</a:t>
            </a:r>
            <a:r>
              <a:rPr>
                <a:cs typeface="+mn-ea"/>
                <a:sym typeface="+mn-lt"/>
              </a:rPr>
              <a:t>的一次</a:t>
            </a:r>
            <a:r>
              <a:rPr>
                <a:solidFill>
                  <a:schemeClr val="accent4"/>
                </a:solidFill>
                <a:cs typeface="+mn-ea"/>
                <a:sym typeface="+mn-lt"/>
              </a:rPr>
              <a:t>海上之旅</a:t>
            </a:r>
            <a:r>
              <a:rPr>
                <a:cs typeface="+mn-ea"/>
                <a:sym typeface="+mn-lt"/>
              </a:rPr>
              <a:t>。</a:t>
            </a:r>
            <a:endParaRPr>
              <a:cs typeface="+mn-ea"/>
              <a:sym typeface="+mn-lt"/>
            </a:endParaRPr>
          </a:p>
          <a:p>
            <a:pPr algn="ctr">
              <a:lnSpc>
                <a:spcPct val="170000"/>
              </a:lnSpc>
            </a:pPr>
            <a:r>
              <a:rPr>
                <a:cs typeface="+mn-ea"/>
                <a:sym typeface="+mn-lt"/>
              </a:rPr>
              <a:t>去陵水湾</a:t>
            </a:r>
            <a:r>
              <a:rPr lang="en-US">
                <a:cs typeface="+mn-ea"/>
                <a:sym typeface="+mn-lt"/>
              </a:rPr>
              <a:t>-</a:t>
            </a:r>
            <a:r>
              <a:rPr lang="zh-CN">
                <a:cs typeface="+mn-ea"/>
                <a:sym typeface="+mn-lt"/>
              </a:rPr>
              <a:t>疍愿人长久游园</a:t>
            </a:r>
            <a:r>
              <a:rPr>
                <a:cs typeface="+mn-ea"/>
                <a:sym typeface="+mn-lt"/>
              </a:rPr>
              <a:t>，可能是</a:t>
            </a:r>
            <a:r>
              <a:rPr>
                <a:solidFill>
                  <a:schemeClr val="accent4"/>
                </a:solidFill>
                <a:cs typeface="+mn-ea"/>
                <a:sym typeface="+mn-lt"/>
              </a:rPr>
              <a:t>新婚的璧人</a:t>
            </a:r>
            <a:r>
              <a:rPr>
                <a:cs typeface="+mn-ea"/>
                <a:sym typeface="+mn-lt"/>
              </a:rPr>
              <a:t>举办</a:t>
            </a:r>
            <a:r>
              <a:rPr lang="zh-CN">
                <a:solidFill>
                  <a:schemeClr val="accent4"/>
                </a:solidFill>
                <a:cs typeface="+mn-ea"/>
                <a:sym typeface="+mn-lt"/>
              </a:rPr>
              <a:t>水上</a:t>
            </a:r>
            <a:r>
              <a:rPr>
                <a:solidFill>
                  <a:schemeClr val="accent4"/>
                </a:solidFill>
                <a:cs typeface="+mn-ea"/>
                <a:sym typeface="+mn-lt"/>
              </a:rPr>
              <a:t>婚礼</a:t>
            </a:r>
            <a:r>
              <a:rPr>
                <a:cs typeface="+mn-ea"/>
                <a:sym typeface="+mn-lt"/>
              </a:rPr>
              <a:t>的一次</a:t>
            </a:r>
            <a:r>
              <a:rPr>
                <a:solidFill>
                  <a:schemeClr val="accent4"/>
                </a:solidFill>
                <a:cs typeface="+mn-ea"/>
                <a:sym typeface="+mn-lt"/>
              </a:rPr>
              <a:t>记忆之旅</a:t>
            </a:r>
            <a:r>
              <a:rPr>
                <a:cs typeface="+mn-ea"/>
                <a:sym typeface="+mn-lt"/>
              </a:rPr>
              <a:t>。</a:t>
            </a:r>
            <a:endParaRPr>
              <a:cs typeface="+mn-ea"/>
              <a:sym typeface="+mn-lt"/>
            </a:endParaRPr>
          </a:p>
          <a:p>
            <a:pPr algn="ctr">
              <a:lnSpc>
                <a:spcPct val="170000"/>
              </a:lnSpc>
            </a:pPr>
            <a:r>
              <a:rPr>
                <a:cs typeface="+mn-ea"/>
                <a:sym typeface="+mn-lt"/>
              </a:rPr>
              <a:t>去陵水湾</a:t>
            </a:r>
            <a:r>
              <a:rPr lang="en-US">
                <a:cs typeface="+mn-ea"/>
                <a:sym typeface="+mn-lt"/>
              </a:rPr>
              <a:t>-</a:t>
            </a:r>
            <a:r>
              <a:rPr lang="zh-CN">
                <a:cs typeface="+mn-ea"/>
                <a:sym typeface="+mn-lt"/>
              </a:rPr>
              <a:t>疍愿人长久游园</a:t>
            </a:r>
            <a:r>
              <a:rPr>
                <a:cs typeface="+mn-ea"/>
                <a:sym typeface="+mn-lt"/>
              </a:rPr>
              <a:t>，可能是</a:t>
            </a:r>
            <a:r>
              <a:rPr>
                <a:solidFill>
                  <a:schemeClr val="accent4"/>
                </a:solidFill>
                <a:cs typeface="+mn-ea"/>
                <a:sym typeface="+mn-lt"/>
              </a:rPr>
              <a:t>繁忙的丈夫</a:t>
            </a:r>
            <a:r>
              <a:rPr>
                <a:cs typeface="+mn-ea"/>
                <a:sym typeface="+mn-lt"/>
              </a:rPr>
              <a:t>希望</a:t>
            </a:r>
            <a:r>
              <a:rPr>
                <a:solidFill>
                  <a:schemeClr val="accent4"/>
                </a:solidFill>
                <a:cs typeface="+mn-ea"/>
                <a:sym typeface="+mn-lt"/>
              </a:rPr>
              <a:t>弥补爱人</a:t>
            </a:r>
            <a:r>
              <a:rPr>
                <a:cs typeface="+mn-ea"/>
                <a:sym typeface="+mn-lt"/>
              </a:rPr>
              <a:t>的一次</a:t>
            </a:r>
            <a:r>
              <a:rPr>
                <a:solidFill>
                  <a:schemeClr val="accent4"/>
                </a:solidFill>
                <a:cs typeface="+mn-ea"/>
                <a:sym typeface="+mn-lt"/>
              </a:rPr>
              <a:t>解压之旅</a:t>
            </a:r>
            <a:r>
              <a:rPr>
                <a:cs typeface="+mn-ea"/>
                <a:sym typeface="+mn-lt"/>
              </a:rPr>
              <a:t>。</a:t>
            </a:r>
            <a:endParaRPr>
              <a:cs typeface="+mn-ea"/>
              <a:sym typeface="+mn-lt"/>
            </a:endParaRPr>
          </a:p>
          <a:p>
            <a:pPr algn="ctr">
              <a:lnSpc>
                <a:spcPct val="170000"/>
              </a:lnSpc>
            </a:pPr>
            <a:r>
              <a:rPr>
                <a:cs typeface="+mn-ea"/>
                <a:sym typeface="+mn-lt"/>
              </a:rPr>
              <a:t>去陵水湾</a:t>
            </a:r>
            <a:r>
              <a:rPr lang="en-US">
                <a:cs typeface="+mn-ea"/>
                <a:sym typeface="+mn-lt"/>
              </a:rPr>
              <a:t>-</a:t>
            </a:r>
            <a:r>
              <a:rPr lang="zh-CN">
                <a:cs typeface="+mn-ea"/>
                <a:sym typeface="+mn-lt"/>
              </a:rPr>
              <a:t>疍愿人长久游园</a:t>
            </a:r>
            <a:r>
              <a:rPr>
                <a:cs typeface="+mn-ea"/>
                <a:sym typeface="+mn-lt"/>
              </a:rPr>
              <a:t>，可能是</a:t>
            </a:r>
            <a:r>
              <a:rPr>
                <a:solidFill>
                  <a:schemeClr val="accent4"/>
                </a:solidFill>
                <a:cs typeface="+mn-ea"/>
                <a:sym typeface="+mn-lt"/>
              </a:rPr>
              <a:t>淡漠的爱人</a:t>
            </a:r>
            <a:r>
              <a:rPr>
                <a:cs typeface="+mn-ea"/>
                <a:sym typeface="+mn-lt"/>
              </a:rPr>
              <a:t>希望</a:t>
            </a:r>
            <a:r>
              <a:rPr>
                <a:solidFill>
                  <a:schemeClr val="accent4"/>
                </a:solidFill>
                <a:cs typeface="+mn-ea"/>
                <a:sym typeface="+mn-lt"/>
              </a:rPr>
              <a:t>回归初心</a:t>
            </a:r>
            <a:r>
              <a:rPr>
                <a:cs typeface="+mn-ea"/>
                <a:sym typeface="+mn-lt"/>
              </a:rPr>
              <a:t>的一次</a:t>
            </a:r>
            <a:r>
              <a:rPr>
                <a:solidFill>
                  <a:schemeClr val="accent4"/>
                </a:solidFill>
                <a:cs typeface="+mn-ea"/>
                <a:sym typeface="+mn-lt"/>
              </a:rPr>
              <a:t>答案之旅</a:t>
            </a:r>
            <a:r>
              <a:rPr>
                <a:cs typeface="+mn-ea"/>
                <a:sym typeface="+mn-lt"/>
              </a:rPr>
              <a:t>。</a:t>
            </a:r>
            <a:endParaRPr>
              <a:cs typeface="+mn-ea"/>
              <a:sym typeface="+mn-lt"/>
            </a:endParaRPr>
          </a:p>
          <a:p>
            <a:pPr algn="ctr">
              <a:lnSpc>
                <a:spcPct val="170000"/>
              </a:lnSpc>
            </a:pPr>
            <a:r>
              <a:rPr>
                <a:cs typeface="+mn-ea"/>
                <a:sym typeface="+mn-lt"/>
              </a:rPr>
              <a:t>去陵水湾</a:t>
            </a:r>
            <a:r>
              <a:rPr lang="en-US">
                <a:cs typeface="+mn-ea"/>
                <a:sym typeface="+mn-lt"/>
              </a:rPr>
              <a:t>-</a:t>
            </a:r>
            <a:r>
              <a:rPr lang="zh-CN">
                <a:cs typeface="+mn-ea"/>
                <a:sym typeface="+mn-lt"/>
              </a:rPr>
              <a:t>疍愿人长久游园</a:t>
            </a:r>
            <a:r>
              <a:rPr>
                <a:cs typeface="+mn-ea"/>
                <a:sym typeface="+mn-lt"/>
              </a:rPr>
              <a:t>，可能是</a:t>
            </a:r>
            <a:r>
              <a:rPr>
                <a:solidFill>
                  <a:schemeClr val="accent4"/>
                </a:solidFill>
                <a:cs typeface="+mn-ea"/>
                <a:sym typeface="+mn-lt"/>
              </a:rPr>
              <a:t>晚年的夫妻</a:t>
            </a:r>
            <a:r>
              <a:rPr>
                <a:cs typeface="+mn-ea"/>
                <a:sym typeface="+mn-lt"/>
              </a:rPr>
              <a:t>希望</a:t>
            </a:r>
            <a:r>
              <a:rPr>
                <a:solidFill>
                  <a:schemeClr val="accent4"/>
                </a:solidFill>
                <a:cs typeface="+mn-ea"/>
                <a:sym typeface="+mn-lt"/>
              </a:rPr>
              <a:t>珍惜时光</a:t>
            </a:r>
            <a:r>
              <a:rPr>
                <a:cs typeface="+mn-ea"/>
                <a:sym typeface="+mn-lt"/>
              </a:rPr>
              <a:t>的一次</a:t>
            </a:r>
            <a:r>
              <a:rPr>
                <a:solidFill>
                  <a:schemeClr val="accent4"/>
                </a:solidFill>
                <a:cs typeface="+mn-ea"/>
                <a:sym typeface="+mn-lt"/>
              </a:rPr>
              <a:t>纪念之旅</a:t>
            </a:r>
            <a:r>
              <a:rPr>
                <a:cs typeface="+mn-ea"/>
                <a:sym typeface="+mn-lt"/>
              </a:rPr>
              <a:t>。</a:t>
            </a:r>
            <a:endParaRPr>
              <a:cs typeface="+mn-ea"/>
              <a:sym typeface="+mn-lt"/>
            </a:endParaRPr>
          </a:p>
          <a:p>
            <a:pPr algn="ctr">
              <a:lnSpc>
                <a:spcPct val="170000"/>
              </a:lnSpc>
            </a:pPr>
            <a:r>
              <a:rPr>
                <a:cs typeface="+mn-ea"/>
                <a:sym typeface="+mn-lt"/>
              </a:rPr>
              <a:t>去陵水湾</a:t>
            </a:r>
            <a:r>
              <a:rPr lang="en-US">
                <a:cs typeface="+mn-ea"/>
                <a:sym typeface="+mn-lt"/>
              </a:rPr>
              <a:t>-</a:t>
            </a:r>
            <a:r>
              <a:rPr lang="zh-CN">
                <a:cs typeface="+mn-ea"/>
                <a:sym typeface="+mn-lt"/>
              </a:rPr>
              <a:t>疍愿人长久游园</a:t>
            </a:r>
            <a:r>
              <a:rPr>
                <a:cs typeface="+mn-ea"/>
                <a:sym typeface="+mn-lt"/>
              </a:rPr>
              <a:t>，可能是</a:t>
            </a:r>
            <a:r>
              <a:rPr>
                <a:solidFill>
                  <a:schemeClr val="accent4"/>
                </a:solidFill>
                <a:cs typeface="+mn-ea"/>
                <a:sym typeface="+mn-lt"/>
              </a:rPr>
              <a:t>独身的青年</a:t>
            </a:r>
            <a:r>
              <a:rPr>
                <a:cs typeface="+mn-ea"/>
                <a:sym typeface="+mn-lt"/>
              </a:rPr>
              <a:t>希望</a:t>
            </a:r>
            <a:r>
              <a:rPr>
                <a:solidFill>
                  <a:schemeClr val="accent4"/>
                </a:solidFill>
                <a:cs typeface="+mn-ea"/>
                <a:sym typeface="+mn-lt"/>
              </a:rPr>
              <a:t>遇见良人</a:t>
            </a:r>
            <a:r>
              <a:rPr>
                <a:cs typeface="+mn-ea"/>
                <a:sym typeface="+mn-lt"/>
              </a:rPr>
              <a:t>的一次</a:t>
            </a:r>
            <a:r>
              <a:rPr>
                <a:solidFill>
                  <a:schemeClr val="accent4"/>
                </a:solidFill>
                <a:cs typeface="+mn-ea"/>
                <a:sym typeface="+mn-lt"/>
              </a:rPr>
              <a:t>邂逅之旅</a:t>
            </a:r>
            <a:r>
              <a:rPr>
                <a:cs typeface="+mn-ea"/>
                <a:sym typeface="+mn-lt"/>
              </a:rPr>
              <a:t>。</a:t>
            </a:r>
            <a:endParaRPr>
              <a:cs typeface="+mn-ea"/>
              <a:sym typeface="+mn-lt"/>
            </a:endParaRPr>
          </a:p>
          <a:p>
            <a:pPr algn="ctr">
              <a:lnSpc>
                <a:spcPct val="150000"/>
              </a:lnSpc>
            </a:pPr>
            <a:endParaRPr>
              <a:cs typeface="+mn-ea"/>
              <a:sym typeface="+mn-lt"/>
            </a:endParaRPr>
          </a:p>
        </p:txBody>
      </p:sp>
      <p:grpSp>
        <p:nvGrpSpPr>
          <p:cNvPr id="8" name="组合 7"/>
          <p:cNvGrpSpPr/>
          <p:nvPr/>
        </p:nvGrpSpPr>
        <p:grpSpPr>
          <a:xfrm>
            <a:off x="-698500" y="-582990"/>
            <a:ext cx="13589000" cy="8023980"/>
            <a:chOff x="-863600" y="-584200"/>
            <a:chExt cx="13335000" cy="7874000"/>
          </a:xfrm>
          <a:solidFill>
            <a:srgbClr val="E6E6E6"/>
          </a:solidFill>
        </p:grpSpPr>
        <p:grpSp>
          <p:nvGrpSpPr>
            <p:cNvPr id="4" name="组合 3"/>
            <p:cNvGrpSpPr/>
            <p:nvPr/>
          </p:nvGrpSpPr>
          <p:grpSpPr>
            <a:xfrm>
              <a:off x="-863600" y="-584200"/>
              <a:ext cx="165100" cy="7874000"/>
              <a:chOff x="-863600" y="-584200"/>
              <a:chExt cx="165100" cy="7874000"/>
            </a:xfrm>
            <a:grpFill/>
          </p:grpSpPr>
          <p:sp>
            <p:nvSpPr>
              <p:cNvPr id="2" name="椭圆 1"/>
              <p:cNvSpPr/>
              <p:nvPr/>
            </p:nvSpPr>
            <p:spPr>
              <a:xfrm>
                <a:off x="-863600" y="-584200"/>
                <a:ext cx="165100" cy="165100"/>
              </a:xfrm>
              <a:prstGeom prst="ellipse">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 name="椭圆 2"/>
              <p:cNvSpPr/>
              <p:nvPr/>
            </p:nvSpPr>
            <p:spPr>
              <a:xfrm>
                <a:off x="-863600" y="7124700"/>
                <a:ext cx="165100" cy="165100"/>
              </a:xfrm>
              <a:prstGeom prst="ellipse">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5" name="组合 4"/>
            <p:cNvGrpSpPr/>
            <p:nvPr/>
          </p:nvGrpSpPr>
          <p:grpSpPr>
            <a:xfrm>
              <a:off x="12306300" y="-584200"/>
              <a:ext cx="165100" cy="7874000"/>
              <a:chOff x="-863600" y="-584200"/>
              <a:chExt cx="165100" cy="7874000"/>
            </a:xfrm>
            <a:grpFill/>
          </p:grpSpPr>
          <p:sp>
            <p:nvSpPr>
              <p:cNvPr id="6" name="椭圆 5"/>
              <p:cNvSpPr/>
              <p:nvPr/>
            </p:nvSpPr>
            <p:spPr>
              <a:xfrm>
                <a:off x="-863600" y="-584200"/>
                <a:ext cx="165100" cy="165100"/>
              </a:xfrm>
              <a:prstGeom prst="ellipse">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 name="椭圆 6"/>
              <p:cNvSpPr/>
              <p:nvPr/>
            </p:nvSpPr>
            <p:spPr>
              <a:xfrm>
                <a:off x="-863600" y="7124700"/>
                <a:ext cx="165100" cy="165100"/>
              </a:xfrm>
              <a:prstGeom prst="ellipse">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sp>
        <p:nvSpPr>
          <p:cNvPr id="10" name="文本框 9"/>
          <p:cNvSpPr txBox="1"/>
          <p:nvPr>
            <p:custDataLst>
              <p:tags r:id="rId3"/>
            </p:custDataLst>
          </p:nvPr>
        </p:nvSpPr>
        <p:spPr>
          <a:xfrm>
            <a:off x="2630170" y="541655"/>
            <a:ext cx="7228205" cy="706755"/>
          </a:xfrm>
          <a:prstGeom prst="rect">
            <a:avLst/>
          </a:prstGeom>
          <a:noFill/>
        </p:spPr>
        <p:txBody>
          <a:bodyPr wrap="square" rtlCol="0">
            <a:spAutoFit/>
          </a:bodyPr>
          <a:p>
            <a:pPr algn="ctr"/>
            <a:r>
              <a:rPr lang="zh-CN" altLang="en-US" sz="4000" spc="600" dirty="0">
                <a:solidFill>
                  <a:srgbClr val="4C678E"/>
                </a:solidFill>
                <a:cs typeface="+mn-ea"/>
                <a:sym typeface="+mn-lt"/>
              </a:rPr>
              <a:t>目标人群</a:t>
            </a:r>
            <a:endParaRPr lang="zh-CN" altLang="en-US" sz="4000" spc="600" dirty="0">
              <a:solidFill>
                <a:srgbClr val="4C678E"/>
              </a:solidFill>
              <a:cs typeface="+mn-ea"/>
              <a:sym typeface="+mn-lt"/>
            </a:endParaRPr>
          </a:p>
        </p:txBody>
      </p:sp>
      <p:grpSp>
        <p:nvGrpSpPr>
          <p:cNvPr id="13" name="组合 12"/>
          <p:cNvGrpSpPr/>
          <p:nvPr/>
        </p:nvGrpSpPr>
        <p:grpSpPr>
          <a:xfrm flipV="1">
            <a:off x="2858135" y="787400"/>
            <a:ext cx="6700520" cy="130175"/>
            <a:chOff x="3893464" y="1130139"/>
            <a:chExt cx="4490797" cy="0"/>
          </a:xfrm>
        </p:grpSpPr>
        <p:cxnSp>
          <p:nvCxnSpPr>
            <p:cNvPr id="14" name="直接箭头连接符 25"/>
            <p:cNvCxnSpPr/>
            <p:nvPr>
              <p:custDataLst>
                <p:tags r:id="rId4"/>
              </p:custDataLst>
            </p:nvPr>
          </p:nvCxnSpPr>
          <p:spPr>
            <a:xfrm>
              <a:off x="3893464" y="1130139"/>
              <a:ext cx="820497" cy="0"/>
            </a:xfrm>
            <a:prstGeom prst="straightConnector1">
              <a:avLst/>
            </a:prstGeom>
            <a:ln>
              <a:gradFill>
                <a:gsLst>
                  <a:gs pos="100000">
                    <a:srgbClr val="4C678E">
                      <a:alpha val="0"/>
                    </a:srgbClr>
                  </a:gs>
                  <a:gs pos="0">
                    <a:srgbClr val="4C678E"/>
                  </a:gs>
                </a:gsLst>
                <a:lin ang="10800000" scaled="0"/>
              </a:gradFill>
              <a:tailEnd type="oval"/>
            </a:ln>
          </p:spPr>
          <p:style>
            <a:lnRef idx="1">
              <a:schemeClr val="accent1"/>
            </a:lnRef>
            <a:fillRef idx="0">
              <a:schemeClr val="accent1"/>
            </a:fillRef>
            <a:effectRef idx="0">
              <a:schemeClr val="accent1"/>
            </a:effectRef>
            <a:fontRef idx="minor">
              <a:schemeClr val="tx1"/>
            </a:fontRef>
          </p:style>
        </p:cxnSp>
        <p:cxnSp>
          <p:nvCxnSpPr>
            <p:cNvPr id="15" name="直接箭头连接符 25"/>
            <p:cNvCxnSpPr/>
            <p:nvPr>
              <p:custDataLst>
                <p:tags r:id="rId5"/>
              </p:custDataLst>
            </p:nvPr>
          </p:nvCxnSpPr>
          <p:spPr>
            <a:xfrm flipH="1">
              <a:off x="7563764" y="1130139"/>
              <a:ext cx="820497" cy="0"/>
            </a:xfrm>
            <a:prstGeom prst="straightConnector1">
              <a:avLst/>
            </a:prstGeom>
            <a:ln>
              <a:gradFill>
                <a:gsLst>
                  <a:gs pos="100000">
                    <a:srgbClr val="4C678E">
                      <a:alpha val="0"/>
                    </a:srgbClr>
                  </a:gs>
                  <a:gs pos="0">
                    <a:srgbClr val="4C678E"/>
                  </a:gs>
                </a:gsLst>
                <a:lin ang="10800000" scaled="0"/>
              </a:gradFill>
              <a:tailEnd type="oval"/>
            </a:ln>
          </p:spPr>
          <p:style>
            <a:lnRef idx="1">
              <a:schemeClr val="accent1"/>
            </a:lnRef>
            <a:fillRef idx="0">
              <a:schemeClr val="accent1"/>
            </a:fillRef>
            <a:effectRef idx="0">
              <a:schemeClr val="accent1"/>
            </a:effectRef>
            <a:fontRef idx="minor">
              <a:schemeClr val="tx1"/>
            </a:fontRef>
          </p:style>
        </p:cxnSp>
      </p:grpSp>
      <p:sp>
        <p:nvSpPr>
          <p:cNvPr id="102" name="文本框 101"/>
          <p:cNvSpPr txBox="1"/>
          <p:nvPr/>
        </p:nvSpPr>
        <p:spPr>
          <a:xfrm>
            <a:off x="0" y="5684520"/>
            <a:ext cx="12192635" cy="810260"/>
          </a:xfrm>
          <a:prstGeom prst="rect">
            <a:avLst/>
          </a:prstGeom>
          <a:noFill/>
          <a:ln w="9525">
            <a:noFill/>
          </a:ln>
        </p:spPr>
        <p:txBody>
          <a:bodyPr wrap="square">
            <a:spAutoFit/>
          </a:bodyPr>
          <a:p>
            <a:pPr marL="269875" indent="-269875" algn="ctr">
              <a:lnSpc>
                <a:spcPct val="130000"/>
              </a:lnSpc>
            </a:pPr>
            <a:r>
              <a:rPr lang="en-US" b="0">
                <a:latin typeface="Calibri" panose="020F0502020204030204" charset="0"/>
                <a:ea typeface="宋体" panose="02010600030101010101" pitchFamily="2" charset="-122"/>
              </a:rPr>
              <a:t>2) </a:t>
            </a:r>
            <a:r>
              <a:rPr lang="zh-CN" b="0">
                <a:latin typeface="Calibri" panose="020F0502020204030204" charset="0"/>
                <a:ea typeface="宋体" panose="02010600030101010101" pitchFamily="2" charset="-122"/>
              </a:rPr>
              <a:t>追求自然治愈和文化洗礼的旅游方式的人们：去陵水湾，可能是热爱艺术的人们希望解放自我的一次精神之旅、文化之旅。</a:t>
            </a:r>
            <a:endParaRPr lang="zh-CN" altLang="en-US" b="0">
              <a:latin typeface="Calibri" panose="020F0502020204030204" charset="0"/>
              <a:ea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timing>
    <p:tnLst>
      <p:par>
        <p:cTn id="1" dur="indefinite" restart="never" nodeType="tmRoot"/>
      </p:par>
    </p:tnLst>
    <p:bldLst>
      <p:bldP spid="29" grpId="0" bldLvl="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图片 53"/>
          <p:cNvPicPr>
            <a:picLocks noChangeAspect="1"/>
          </p:cNvPicPr>
          <p:nvPr>
            <p:custDataLst>
              <p:tags r:id="rId1"/>
            </p:custDataLst>
          </p:nvPr>
        </p:nvPicPr>
        <p:blipFill rotWithShape="1">
          <a:blip r:embed="rId2">
            <a:extLst>
              <a:ext uri="{28A0092B-C50C-407E-A947-70E740481C1C}">
                <a14:useLocalDpi xmlns:a14="http://schemas.microsoft.com/office/drawing/2010/main" val="0"/>
              </a:ext>
            </a:extLst>
          </a:blip>
          <a:srcRect l="53340" t="39493" r="26084" b="24455"/>
          <a:stretch>
            <a:fillRect/>
          </a:stretch>
        </p:blipFill>
        <p:spPr>
          <a:xfrm>
            <a:off x="0" y="0"/>
            <a:ext cx="12192000" cy="6857999"/>
          </a:xfrm>
          <a:custGeom>
            <a:avLst/>
            <a:gdLst>
              <a:gd name="connsiteX0" fmla="*/ 0 w 12192000"/>
              <a:gd name="connsiteY0" fmla="*/ 0 h 6857999"/>
              <a:gd name="connsiteX1" fmla="*/ 12192000 w 12192000"/>
              <a:gd name="connsiteY1" fmla="*/ 0 h 6857999"/>
              <a:gd name="connsiteX2" fmla="*/ 12192000 w 12192000"/>
              <a:gd name="connsiteY2" fmla="*/ 6857999 h 6857999"/>
              <a:gd name="connsiteX3" fmla="*/ 0 w 12192000"/>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12192000" h="6857999">
                <a:moveTo>
                  <a:pt x="0" y="0"/>
                </a:moveTo>
                <a:lnTo>
                  <a:pt x="12192000" y="0"/>
                </a:lnTo>
                <a:lnTo>
                  <a:pt x="12192000" y="6857999"/>
                </a:lnTo>
                <a:lnTo>
                  <a:pt x="0" y="6857999"/>
                </a:lnTo>
                <a:close/>
              </a:path>
            </a:pathLst>
          </a:custGeom>
        </p:spPr>
      </p:pic>
      <p:grpSp>
        <p:nvGrpSpPr>
          <p:cNvPr id="8" name="组合 7"/>
          <p:cNvGrpSpPr/>
          <p:nvPr/>
        </p:nvGrpSpPr>
        <p:grpSpPr>
          <a:xfrm>
            <a:off x="-698500" y="-582990"/>
            <a:ext cx="13589000" cy="8023980"/>
            <a:chOff x="-863600" y="-584200"/>
            <a:chExt cx="13335000" cy="7874000"/>
          </a:xfrm>
          <a:solidFill>
            <a:srgbClr val="E6E6E6"/>
          </a:solidFill>
        </p:grpSpPr>
        <p:grpSp>
          <p:nvGrpSpPr>
            <p:cNvPr id="4" name="组合 3"/>
            <p:cNvGrpSpPr/>
            <p:nvPr/>
          </p:nvGrpSpPr>
          <p:grpSpPr>
            <a:xfrm>
              <a:off x="-863600" y="-584200"/>
              <a:ext cx="165100" cy="7874000"/>
              <a:chOff x="-863600" y="-584200"/>
              <a:chExt cx="165100" cy="7874000"/>
            </a:xfrm>
            <a:grpFill/>
          </p:grpSpPr>
          <p:sp>
            <p:nvSpPr>
              <p:cNvPr id="2" name="椭圆 1"/>
              <p:cNvSpPr/>
              <p:nvPr/>
            </p:nvSpPr>
            <p:spPr>
              <a:xfrm>
                <a:off x="-863600" y="-584200"/>
                <a:ext cx="165100" cy="165100"/>
              </a:xfrm>
              <a:prstGeom prst="ellipse">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 name="椭圆 2"/>
              <p:cNvSpPr/>
              <p:nvPr/>
            </p:nvSpPr>
            <p:spPr>
              <a:xfrm>
                <a:off x="-863600" y="7124700"/>
                <a:ext cx="165100" cy="165100"/>
              </a:xfrm>
              <a:prstGeom prst="ellipse">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5" name="组合 4"/>
            <p:cNvGrpSpPr/>
            <p:nvPr/>
          </p:nvGrpSpPr>
          <p:grpSpPr>
            <a:xfrm>
              <a:off x="12306300" y="-584200"/>
              <a:ext cx="165100" cy="7874000"/>
              <a:chOff x="-863600" y="-584200"/>
              <a:chExt cx="165100" cy="7874000"/>
            </a:xfrm>
            <a:grpFill/>
          </p:grpSpPr>
          <p:sp>
            <p:nvSpPr>
              <p:cNvPr id="6" name="椭圆 5"/>
              <p:cNvSpPr/>
              <p:nvPr/>
            </p:nvSpPr>
            <p:spPr>
              <a:xfrm>
                <a:off x="-863600" y="-584200"/>
                <a:ext cx="165100" cy="165100"/>
              </a:xfrm>
              <a:prstGeom prst="ellipse">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 name="椭圆 6"/>
              <p:cNvSpPr/>
              <p:nvPr/>
            </p:nvSpPr>
            <p:spPr>
              <a:xfrm>
                <a:off x="-863600" y="7124700"/>
                <a:ext cx="165100" cy="165100"/>
              </a:xfrm>
              <a:prstGeom prst="ellipse">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sp>
        <p:nvSpPr>
          <p:cNvPr id="13" name="矩形 12"/>
          <p:cNvSpPr/>
          <p:nvPr/>
        </p:nvSpPr>
        <p:spPr>
          <a:xfrm>
            <a:off x="0" y="0"/>
            <a:ext cx="12192000" cy="3733800"/>
          </a:xfrm>
          <a:prstGeom prst="rect">
            <a:avLst/>
          </a:prstGeom>
          <a:gradFill flip="none" rotWithShape="1">
            <a:gsLst>
              <a:gs pos="27000">
                <a:srgbClr val="FFFFFF"/>
              </a:gs>
              <a:gs pos="100000">
                <a:srgbClr val="FFFFFF">
                  <a:alpha val="0"/>
                </a:srgbClr>
              </a:gs>
            </a:gsLst>
            <a:lin ang="5400000" scaled="1"/>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6" name="文本框 55"/>
          <p:cNvSpPr txBox="1"/>
          <p:nvPr/>
        </p:nvSpPr>
        <p:spPr>
          <a:xfrm>
            <a:off x="6210300" y="2715260"/>
            <a:ext cx="5078095" cy="922020"/>
          </a:xfrm>
          <a:prstGeom prst="rect">
            <a:avLst/>
          </a:prstGeom>
          <a:noFill/>
        </p:spPr>
        <p:txBody>
          <a:bodyPr wrap="square" rtlCol="0">
            <a:spAutoFit/>
          </a:bodyPr>
          <a:lstStyle/>
          <a:p>
            <a:pPr lvl="2" algn="dist"/>
            <a:r>
              <a:rPr lang="zh-CN" altLang="en-US" sz="5400" dirty="0">
                <a:solidFill>
                  <a:srgbClr val="4C678E"/>
                </a:solidFill>
                <a:cs typeface="+mn-ea"/>
                <a:sym typeface="+mn-lt"/>
              </a:rPr>
              <a:t>运营概念</a:t>
            </a:r>
            <a:endParaRPr lang="zh-CN" altLang="en-US" sz="5400" dirty="0">
              <a:solidFill>
                <a:srgbClr val="4C678E"/>
              </a:solidFill>
              <a:cs typeface="+mn-ea"/>
              <a:sym typeface="+mn-lt"/>
            </a:endParaRPr>
          </a:p>
        </p:txBody>
      </p:sp>
      <p:sp>
        <p:nvSpPr>
          <p:cNvPr id="57" name="文本框 56"/>
          <p:cNvSpPr txBox="1"/>
          <p:nvPr/>
        </p:nvSpPr>
        <p:spPr>
          <a:xfrm>
            <a:off x="4332514" y="2423344"/>
            <a:ext cx="2995386" cy="2646045"/>
          </a:xfrm>
          <a:prstGeom prst="rect">
            <a:avLst/>
          </a:prstGeom>
          <a:noFill/>
        </p:spPr>
        <p:txBody>
          <a:bodyPr wrap="square" rtlCol="0">
            <a:spAutoFit/>
          </a:bodyPr>
          <a:lstStyle/>
          <a:p>
            <a:pPr algn="ctr"/>
            <a:r>
              <a:rPr lang="en-US" altLang="zh-CN" sz="16600" dirty="0">
                <a:ln>
                  <a:solidFill>
                    <a:schemeClr val="accent1">
                      <a:shade val="50000"/>
                    </a:schemeClr>
                  </a:solidFill>
                </a:ln>
                <a:noFill/>
                <a:cs typeface="+mn-ea"/>
                <a:sym typeface="+mn-lt"/>
              </a:rPr>
              <a:t>02</a:t>
            </a:r>
            <a:endParaRPr lang="zh-CN" altLang="en-US" sz="16600" dirty="0">
              <a:ln>
                <a:solidFill>
                  <a:schemeClr val="accent1">
                    <a:shade val="50000"/>
                  </a:schemeClr>
                </a:solidFill>
              </a:ln>
              <a:noFill/>
              <a:cs typeface="+mn-ea"/>
              <a:sym typeface="+mn-lt"/>
            </a:endParaRPr>
          </a:p>
        </p:txBody>
      </p:sp>
      <p:sp>
        <p:nvSpPr>
          <p:cNvPr id="58" name="文本框 57"/>
          <p:cNvSpPr txBox="1"/>
          <p:nvPr/>
        </p:nvSpPr>
        <p:spPr>
          <a:xfrm>
            <a:off x="7238027" y="3590718"/>
            <a:ext cx="3264874" cy="253365"/>
          </a:xfrm>
          <a:prstGeom prst="rect">
            <a:avLst/>
          </a:prstGeom>
          <a:noFill/>
        </p:spPr>
        <p:txBody>
          <a:bodyPr wrap="square" lIns="0" tIns="0" rIns="0" bIns="0" rtlCol="0">
            <a:spAutoFit/>
          </a:bodyPr>
          <a:lstStyle/>
          <a:p>
            <a:pPr algn="l" hangingPunct="0">
              <a:lnSpc>
                <a:spcPct val="150000"/>
              </a:lnSpc>
            </a:pPr>
            <a:r>
              <a:rPr lang="en-US" altLang="zh-CN" sz="1100" dirty="0">
                <a:solidFill>
                  <a:schemeClr val="bg1">
                    <a:lumMod val="65000"/>
                  </a:schemeClr>
                </a:solidFill>
                <a:cs typeface="+mn-ea"/>
                <a:sym typeface="+mn-lt"/>
              </a:rPr>
              <a:t>Operation Concept</a:t>
            </a:r>
            <a:endParaRPr lang="en-US" altLang="zh-CN" sz="1100" dirty="0">
              <a:solidFill>
                <a:schemeClr val="bg1">
                  <a:lumMod val="65000"/>
                </a:schemeClr>
              </a:solidFill>
              <a:cs typeface="+mn-ea"/>
              <a:sym typeface="+mn-lt"/>
            </a:endParaRPr>
          </a:p>
        </p:txBody>
      </p:sp>
      <p:sp>
        <p:nvSpPr>
          <p:cNvPr id="59" name="矩形: 圆角 58"/>
          <p:cNvSpPr/>
          <p:nvPr/>
        </p:nvSpPr>
        <p:spPr>
          <a:xfrm>
            <a:off x="10576243" y="695685"/>
            <a:ext cx="1021404" cy="457816"/>
          </a:xfrm>
          <a:prstGeom prst="roundRect">
            <a:avLst/>
          </a:prstGeom>
          <a:solidFill>
            <a:schemeClr val="bg1"/>
          </a:solidFill>
          <a:ln>
            <a:solidFill>
              <a:srgbClr val="4C67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rgbClr val="4C678E"/>
                </a:solidFill>
                <a:cs typeface="+mn-ea"/>
                <a:sym typeface="+mn-lt"/>
              </a:rPr>
              <a:t>PART 2</a:t>
            </a:r>
            <a:endParaRPr lang="zh-CN" altLang="en-US" dirty="0">
              <a:solidFill>
                <a:srgbClr val="4C678E"/>
              </a:solidFill>
              <a:cs typeface="+mn-ea"/>
              <a:sym typeface="+mn-lt"/>
            </a:endParaRPr>
          </a:p>
        </p:txBody>
      </p:sp>
      <p:grpSp>
        <p:nvGrpSpPr>
          <p:cNvPr id="64" name="组合 63"/>
          <p:cNvGrpSpPr/>
          <p:nvPr/>
        </p:nvGrpSpPr>
        <p:grpSpPr>
          <a:xfrm>
            <a:off x="1257813" y="694177"/>
            <a:ext cx="4520565" cy="569635"/>
            <a:chOff x="706580" y="632385"/>
            <a:chExt cx="4520565" cy="569635"/>
          </a:xfrm>
        </p:grpSpPr>
        <p:sp>
          <p:nvSpPr>
            <p:cNvPr id="65" name="文本框 64"/>
            <p:cNvSpPr txBox="1"/>
            <p:nvPr/>
          </p:nvSpPr>
          <p:spPr>
            <a:xfrm>
              <a:off x="706580" y="632385"/>
              <a:ext cx="4520565" cy="460375"/>
            </a:xfrm>
            <a:prstGeom prst="rect">
              <a:avLst/>
            </a:prstGeom>
            <a:noFill/>
          </p:spPr>
          <p:txBody>
            <a:bodyPr wrap="square" rtlCol="0">
              <a:spAutoFit/>
            </a:bodyPr>
            <a:lstStyle/>
            <a:p>
              <a:r>
                <a:rPr lang="zh-CN" altLang="en-US" sz="2400" spc="600" dirty="0">
                  <a:solidFill>
                    <a:srgbClr val="4C678E"/>
                  </a:solidFill>
                  <a:cs typeface="+mn-ea"/>
                  <a:sym typeface="+mn-lt"/>
                </a:rPr>
                <a:t>情感</a:t>
              </a:r>
              <a:r>
                <a:rPr lang="zh-CN" altLang="en-US" sz="2400" spc="600" dirty="0">
                  <a:solidFill>
                    <a:srgbClr val="4C678E"/>
                  </a:solidFill>
                  <a:cs typeface="+mn-ea"/>
                  <a:sym typeface="+mn-lt"/>
                </a:rPr>
                <a:t>主题海上</a:t>
              </a:r>
              <a:r>
                <a:rPr lang="zh-CN" altLang="en-US" sz="2400" spc="600" dirty="0">
                  <a:solidFill>
                    <a:srgbClr val="4C678E"/>
                  </a:solidFill>
                  <a:cs typeface="+mn-ea"/>
                  <a:sym typeface="+mn-lt"/>
                </a:rPr>
                <a:t>游园</a:t>
              </a:r>
              <a:endParaRPr lang="zh-CN" altLang="en-US" sz="2400" spc="600" dirty="0">
                <a:solidFill>
                  <a:srgbClr val="4C678E"/>
                </a:solidFill>
                <a:cs typeface="+mn-ea"/>
                <a:sym typeface="+mn-lt"/>
              </a:endParaRPr>
            </a:p>
          </p:txBody>
        </p:sp>
        <p:sp>
          <p:nvSpPr>
            <p:cNvPr id="66" name="文本框 65"/>
            <p:cNvSpPr txBox="1"/>
            <p:nvPr/>
          </p:nvSpPr>
          <p:spPr>
            <a:xfrm>
              <a:off x="744680" y="972150"/>
              <a:ext cx="4482075" cy="229870"/>
            </a:xfrm>
            <a:prstGeom prst="rect">
              <a:avLst/>
            </a:prstGeom>
            <a:noFill/>
          </p:spPr>
          <p:txBody>
            <a:bodyPr wrap="square" rtlCol="0">
              <a:spAutoFit/>
            </a:bodyPr>
            <a:lstStyle/>
            <a:p>
              <a:r>
                <a:rPr lang="en-US" altLang="zh-CN" sz="900" spc="300" dirty="0">
                  <a:solidFill>
                    <a:schemeClr val="tx1">
                      <a:lumMod val="50000"/>
                      <a:lumOff val="50000"/>
                    </a:schemeClr>
                  </a:solidFill>
                  <a:cs typeface="+mn-ea"/>
                  <a:sym typeface="+mn-lt"/>
                </a:rPr>
                <a:t>Share the moonlight together</a:t>
              </a:r>
              <a:endParaRPr lang="en-US" altLang="zh-CN" sz="900" spc="300" dirty="0">
                <a:solidFill>
                  <a:schemeClr val="tx1">
                    <a:lumMod val="50000"/>
                    <a:lumOff val="50000"/>
                  </a:schemeClr>
                </a:solidFill>
                <a:cs typeface="+mn-ea"/>
                <a:sym typeface="+mn-lt"/>
              </a:endParaRPr>
            </a:p>
          </p:txBody>
        </p:sp>
      </p:grpSp>
      <p:sp>
        <p:nvSpPr>
          <p:cNvPr id="12" name="矩形: 圆角 11"/>
          <p:cNvSpPr/>
          <p:nvPr/>
        </p:nvSpPr>
        <p:spPr>
          <a:xfrm>
            <a:off x="722087" y="5998029"/>
            <a:ext cx="482600" cy="70481"/>
          </a:xfrm>
          <a:prstGeom prst="round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67" name="ísļîḓé"/>
          <p:cNvGrpSpPr/>
          <p:nvPr/>
        </p:nvGrpSpPr>
        <p:grpSpPr>
          <a:xfrm>
            <a:off x="693300" y="729226"/>
            <a:ext cx="519548" cy="519548"/>
            <a:chOff x="5683121" y="1558109"/>
            <a:chExt cx="673626" cy="673626"/>
          </a:xfrm>
        </p:grpSpPr>
        <p:sp>
          <p:nvSpPr>
            <p:cNvPr id="68" name="ïşļíḋê"/>
            <p:cNvSpPr/>
            <p:nvPr/>
          </p:nvSpPr>
          <p:spPr>
            <a:xfrm>
              <a:off x="5683121" y="1558109"/>
              <a:ext cx="673626" cy="673626"/>
            </a:xfrm>
            <a:custGeom>
              <a:avLst/>
              <a:gdLst>
                <a:gd name="connsiteX0" fmla="*/ 274320 w 548640"/>
                <a:gd name="connsiteY0" fmla="*/ 0 h 548640"/>
                <a:gd name="connsiteX1" fmla="*/ 548640 w 548640"/>
                <a:gd name="connsiteY1" fmla="*/ 274320 h 548640"/>
                <a:gd name="connsiteX2" fmla="*/ 274320 w 548640"/>
                <a:gd name="connsiteY2" fmla="*/ 548640 h 548640"/>
                <a:gd name="connsiteX3" fmla="*/ 0 w 548640"/>
                <a:gd name="connsiteY3" fmla="*/ 274320 h 548640"/>
                <a:gd name="connsiteX4" fmla="*/ 274320 w 548640"/>
                <a:gd name="connsiteY4" fmla="*/ 0 h 548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8640" h="548640">
                  <a:moveTo>
                    <a:pt x="274320" y="0"/>
                  </a:moveTo>
                  <a:cubicBezTo>
                    <a:pt x="425823" y="0"/>
                    <a:pt x="548640" y="122817"/>
                    <a:pt x="548640" y="274320"/>
                  </a:cubicBezTo>
                  <a:cubicBezTo>
                    <a:pt x="548640" y="425823"/>
                    <a:pt x="425823" y="548640"/>
                    <a:pt x="274320" y="548640"/>
                  </a:cubicBezTo>
                  <a:cubicBezTo>
                    <a:pt x="122817" y="548640"/>
                    <a:pt x="0" y="425823"/>
                    <a:pt x="0" y="274320"/>
                  </a:cubicBezTo>
                  <a:cubicBezTo>
                    <a:pt x="0" y="122817"/>
                    <a:pt x="122817" y="0"/>
                    <a:pt x="274320" y="0"/>
                  </a:cubicBezTo>
                  <a:close/>
                </a:path>
              </a:pathLst>
            </a:custGeom>
            <a:solidFill>
              <a:srgbClr val="4C678E"/>
            </a:solidFill>
            <a:ln w="38100">
              <a:noFill/>
            </a:ln>
            <a:effectLst/>
          </p:spPr>
          <p:style>
            <a:lnRef idx="0">
              <a:schemeClr val="accent1"/>
            </a:lnRef>
            <a:fillRef idx="3">
              <a:schemeClr val="accent1"/>
            </a:fillRef>
            <a:effectRef idx="3">
              <a:schemeClr val="accent1"/>
            </a:effectRef>
            <a:fontRef idx="minor">
              <a:schemeClr val="lt1"/>
            </a:fontRef>
          </p:style>
          <p:txBody>
            <a:bodyPr wrap="square" lIns="91440" tIns="45720" rIns="91440" bIns="45720" rtlCol="0" anchor="ctr">
              <a:normAutofit/>
            </a:bodyPr>
            <a:lstStyle/>
            <a:p>
              <a:pPr algn="ctr"/>
              <a:endParaRPr lang="en-US" sz="1600" b="1" dirty="0">
                <a:solidFill>
                  <a:schemeClr val="bg1"/>
                </a:solidFill>
                <a:cs typeface="+mn-ea"/>
                <a:sym typeface="+mn-lt"/>
              </a:endParaRPr>
            </a:p>
          </p:txBody>
        </p:sp>
        <p:sp>
          <p:nvSpPr>
            <p:cNvPr id="69" name="îśľîḍe"/>
            <p:cNvSpPr/>
            <p:nvPr/>
          </p:nvSpPr>
          <p:spPr bwMode="auto">
            <a:xfrm>
              <a:off x="5844363" y="1753151"/>
              <a:ext cx="351148" cy="283545"/>
            </a:xfrm>
            <a:custGeom>
              <a:avLst/>
              <a:gdLst>
                <a:gd name="connsiteX0" fmla="*/ 499361 w 608838"/>
                <a:gd name="connsiteY0" fmla="*/ 285654 h 491629"/>
                <a:gd name="connsiteX1" fmla="*/ 499361 w 608838"/>
                <a:gd name="connsiteY1" fmla="*/ 344437 h 491629"/>
                <a:gd name="connsiteX2" fmla="*/ 558245 w 608838"/>
                <a:gd name="connsiteY2" fmla="*/ 344437 h 491629"/>
                <a:gd name="connsiteX3" fmla="*/ 558245 w 608838"/>
                <a:gd name="connsiteY3" fmla="*/ 285654 h 491629"/>
                <a:gd name="connsiteX4" fmla="*/ 50593 w 608838"/>
                <a:gd name="connsiteY4" fmla="*/ 285654 h 491629"/>
                <a:gd name="connsiteX5" fmla="*/ 50593 w 608838"/>
                <a:gd name="connsiteY5" fmla="*/ 344437 h 491629"/>
                <a:gd name="connsiteX6" fmla="*/ 109477 w 608838"/>
                <a:gd name="connsiteY6" fmla="*/ 344437 h 491629"/>
                <a:gd name="connsiteX7" fmla="*/ 109477 w 608838"/>
                <a:gd name="connsiteY7" fmla="*/ 285654 h 491629"/>
                <a:gd name="connsiteX8" fmla="*/ 324062 w 608838"/>
                <a:gd name="connsiteY8" fmla="*/ 265425 h 491629"/>
                <a:gd name="connsiteX9" fmla="*/ 324062 w 608838"/>
                <a:gd name="connsiteY9" fmla="*/ 329947 h 491629"/>
                <a:gd name="connsiteX10" fmla="*/ 388693 w 608838"/>
                <a:gd name="connsiteY10" fmla="*/ 329947 h 491629"/>
                <a:gd name="connsiteX11" fmla="*/ 388693 w 608838"/>
                <a:gd name="connsiteY11" fmla="*/ 265425 h 491629"/>
                <a:gd name="connsiteX12" fmla="*/ 220144 w 608838"/>
                <a:gd name="connsiteY12" fmla="*/ 265425 h 491629"/>
                <a:gd name="connsiteX13" fmla="*/ 220144 w 608838"/>
                <a:gd name="connsiteY13" fmla="*/ 329947 h 491629"/>
                <a:gd name="connsiteX14" fmla="*/ 284775 w 608838"/>
                <a:gd name="connsiteY14" fmla="*/ 329947 h 491629"/>
                <a:gd name="connsiteX15" fmla="*/ 284775 w 608838"/>
                <a:gd name="connsiteY15" fmla="*/ 265425 h 491629"/>
                <a:gd name="connsiteX16" fmla="*/ 499361 w 608838"/>
                <a:gd name="connsiteY16" fmla="*/ 191225 h 491629"/>
                <a:gd name="connsiteX17" fmla="*/ 499361 w 608838"/>
                <a:gd name="connsiteY17" fmla="*/ 250008 h 491629"/>
                <a:gd name="connsiteX18" fmla="*/ 558245 w 608838"/>
                <a:gd name="connsiteY18" fmla="*/ 250008 h 491629"/>
                <a:gd name="connsiteX19" fmla="*/ 558245 w 608838"/>
                <a:gd name="connsiteY19" fmla="*/ 191225 h 491629"/>
                <a:gd name="connsiteX20" fmla="*/ 50593 w 608838"/>
                <a:gd name="connsiteY20" fmla="*/ 191225 h 491629"/>
                <a:gd name="connsiteX21" fmla="*/ 50593 w 608838"/>
                <a:gd name="connsiteY21" fmla="*/ 250008 h 491629"/>
                <a:gd name="connsiteX22" fmla="*/ 109477 w 608838"/>
                <a:gd name="connsiteY22" fmla="*/ 250008 h 491629"/>
                <a:gd name="connsiteX23" fmla="*/ 109477 w 608838"/>
                <a:gd name="connsiteY23" fmla="*/ 191225 h 491629"/>
                <a:gd name="connsiteX24" fmla="*/ 324062 w 608838"/>
                <a:gd name="connsiteY24" fmla="*/ 161682 h 491629"/>
                <a:gd name="connsiteX25" fmla="*/ 324062 w 608838"/>
                <a:gd name="connsiteY25" fmla="*/ 226204 h 491629"/>
                <a:gd name="connsiteX26" fmla="*/ 388693 w 608838"/>
                <a:gd name="connsiteY26" fmla="*/ 226204 h 491629"/>
                <a:gd name="connsiteX27" fmla="*/ 388693 w 608838"/>
                <a:gd name="connsiteY27" fmla="*/ 161682 h 491629"/>
                <a:gd name="connsiteX28" fmla="*/ 220144 w 608838"/>
                <a:gd name="connsiteY28" fmla="*/ 161682 h 491629"/>
                <a:gd name="connsiteX29" fmla="*/ 220144 w 608838"/>
                <a:gd name="connsiteY29" fmla="*/ 226204 h 491629"/>
                <a:gd name="connsiteX30" fmla="*/ 284775 w 608838"/>
                <a:gd name="connsiteY30" fmla="*/ 226204 h 491629"/>
                <a:gd name="connsiteX31" fmla="*/ 284775 w 608838"/>
                <a:gd name="connsiteY31" fmla="*/ 161682 h 491629"/>
                <a:gd name="connsiteX32" fmla="*/ 499361 w 608838"/>
                <a:gd name="connsiteY32" fmla="*/ 96797 h 491629"/>
                <a:gd name="connsiteX33" fmla="*/ 499361 w 608838"/>
                <a:gd name="connsiteY33" fmla="*/ 155579 h 491629"/>
                <a:gd name="connsiteX34" fmla="*/ 558245 w 608838"/>
                <a:gd name="connsiteY34" fmla="*/ 155579 h 491629"/>
                <a:gd name="connsiteX35" fmla="*/ 558245 w 608838"/>
                <a:gd name="connsiteY35" fmla="*/ 96797 h 491629"/>
                <a:gd name="connsiteX36" fmla="*/ 50593 w 608838"/>
                <a:gd name="connsiteY36" fmla="*/ 96797 h 491629"/>
                <a:gd name="connsiteX37" fmla="*/ 50593 w 608838"/>
                <a:gd name="connsiteY37" fmla="*/ 155579 h 491629"/>
                <a:gd name="connsiteX38" fmla="*/ 109477 w 608838"/>
                <a:gd name="connsiteY38" fmla="*/ 155579 h 491629"/>
                <a:gd name="connsiteX39" fmla="*/ 109477 w 608838"/>
                <a:gd name="connsiteY39" fmla="*/ 96797 h 491629"/>
                <a:gd name="connsiteX40" fmla="*/ 324062 w 608838"/>
                <a:gd name="connsiteY40" fmla="*/ 57938 h 491629"/>
                <a:gd name="connsiteX41" fmla="*/ 324062 w 608838"/>
                <a:gd name="connsiteY41" fmla="*/ 122461 h 491629"/>
                <a:gd name="connsiteX42" fmla="*/ 388693 w 608838"/>
                <a:gd name="connsiteY42" fmla="*/ 122461 h 491629"/>
                <a:gd name="connsiteX43" fmla="*/ 388693 w 608838"/>
                <a:gd name="connsiteY43" fmla="*/ 57938 h 491629"/>
                <a:gd name="connsiteX44" fmla="*/ 220144 w 608838"/>
                <a:gd name="connsiteY44" fmla="*/ 57938 h 491629"/>
                <a:gd name="connsiteX45" fmla="*/ 220144 w 608838"/>
                <a:gd name="connsiteY45" fmla="*/ 122461 h 491629"/>
                <a:gd name="connsiteX46" fmla="*/ 284775 w 608838"/>
                <a:gd name="connsiteY46" fmla="*/ 122461 h 491629"/>
                <a:gd name="connsiteX47" fmla="*/ 284775 w 608838"/>
                <a:gd name="connsiteY47" fmla="*/ 57938 h 491629"/>
                <a:gd name="connsiteX48" fmla="*/ 469401 w 608838"/>
                <a:gd name="connsiteY48" fmla="*/ 44033 h 491629"/>
                <a:gd name="connsiteX49" fmla="*/ 608838 w 608838"/>
                <a:gd name="connsiteY49" fmla="*/ 44033 h 491629"/>
                <a:gd name="connsiteX50" fmla="*/ 608838 w 608838"/>
                <a:gd name="connsiteY50" fmla="*/ 491629 h 491629"/>
                <a:gd name="connsiteX51" fmla="*/ 510950 w 608838"/>
                <a:gd name="connsiteY51" fmla="*/ 491629 h 491629"/>
                <a:gd name="connsiteX52" fmla="*/ 510950 w 608838"/>
                <a:gd name="connsiteY52" fmla="*/ 391651 h 491629"/>
                <a:gd name="connsiteX53" fmla="*/ 469401 w 608838"/>
                <a:gd name="connsiteY53" fmla="*/ 391651 h 491629"/>
                <a:gd name="connsiteX54" fmla="*/ 0 w 608838"/>
                <a:gd name="connsiteY54" fmla="*/ 44033 h 491629"/>
                <a:gd name="connsiteX55" fmla="*/ 139437 w 608838"/>
                <a:gd name="connsiteY55" fmla="*/ 44033 h 491629"/>
                <a:gd name="connsiteX56" fmla="*/ 139437 w 608838"/>
                <a:gd name="connsiteY56" fmla="*/ 391651 h 491629"/>
                <a:gd name="connsiteX57" fmla="*/ 97889 w 608838"/>
                <a:gd name="connsiteY57" fmla="*/ 391651 h 491629"/>
                <a:gd name="connsiteX58" fmla="*/ 97889 w 608838"/>
                <a:gd name="connsiteY58" fmla="*/ 491629 h 491629"/>
                <a:gd name="connsiteX59" fmla="*/ 0 w 608838"/>
                <a:gd name="connsiteY59" fmla="*/ 491629 h 491629"/>
                <a:gd name="connsiteX60" fmla="*/ 164558 w 608838"/>
                <a:gd name="connsiteY60" fmla="*/ 0 h 491629"/>
                <a:gd name="connsiteX61" fmla="*/ 444279 w 608838"/>
                <a:gd name="connsiteY61" fmla="*/ 0 h 491629"/>
                <a:gd name="connsiteX62" fmla="*/ 444279 w 608838"/>
                <a:gd name="connsiteY62" fmla="*/ 491629 h 491629"/>
                <a:gd name="connsiteX63" fmla="*/ 336781 w 608838"/>
                <a:gd name="connsiteY63" fmla="*/ 491629 h 491629"/>
                <a:gd name="connsiteX64" fmla="*/ 336781 w 608838"/>
                <a:gd name="connsiteY64" fmla="*/ 381866 h 491629"/>
                <a:gd name="connsiteX65" fmla="*/ 272056 w 608838"/>
                <a:gd name="connsiteY65" fmla="*/ 381866 h 491629"/>
                <a:gd name="connsiteX66" fmla="*/ 272056 w 608838"/>
                <a:gd name="connsiteY66" fmla="*/ 491629 h 491629"/>
                <a:gd name="connsiteX67" fmla="*/ 164558 w 608838"/>
                <a:gd name="connsiteY67" fmla="*/ 491629 h 491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608838" h="491629">
                  <a:moveTo>
                    <a:pt x="499361" y="285654"/>
                  </a:moveTo>
                  <a:lnTo>
                    <a:pt x="499361" y="344437"/>
                  </a:lnTo>
                  <a:lnTo>
                    <a:pt x="558245" y="344437"/>
                  </a:lnTo>
                  <a:lnTo>
                    <a:pt x="558245" y="285654"/>
                  </a:lnTo>
                  <a:close/>
                  <a:moveTo>
                    <a:pt x="50593" y="285654"/>
                  </a:moveTo>
                  <a:lnTo>
                    <a:pt x="50593" y="344437"/>
                  </a:lnTo>
                  <a:lnTo>
                    <a:pt x="109477" y="344437"/>
                  </a:lnTo>
                  <a:lnTo>
                    <a:pt x="109477" y="285654"/>
                  </a:lnTo>
                  <a:close/>
                  <a:moveTo>
                    <a:pt x="324062" y="265425"/>
                  </a:moveTo>
                  <a:lnTo>
                    <a:pt x="324062" y="329947"/>
                  </a:lnTo>
                  <a:lnTo>
                    <a:pt x="388693" y="329947"/>
                  </a:lnTo>
                  <a:lnTo>
                    <a:pt x="388693" y="265425"/>
                  </a:lnTo>
                  <a:close/>
                  <a:moveTo>
                    <a:pt x="220144" y="265425"/>
                  </a:moveTo>
                  <a:lnTo>
                    <a:pt x="220144" y="329947"/>
                  </a:lnTo>
                  <a:lnTo>
                    <a:pt x="284775" y="329947"/>
                  </a:lnTo>
                  <a:lnTo>
                    <a:pt x="284775" y="265425"/>
                  </a:lnTo>
                  <a:close/>
                  <a:moveTo>
                    <a:pt x="499361" y="191225"/>
                  </a:moveTo>
                  <a:lnTo>
                    <a:pt x="499361" y="250008"/>
                  </a:lnTo>
                  <a:lnTo>
                    <a:pt x="558245" y="250008"/>
                  </a:lnTo>
                  <a:lnTo>
                    <a:pt x="558245" y="191225"/>
                  </a:lnTo>
                  <a:close/>
                  <a:moveTo>
                    <a:pt x="50593" y="191225"/>
                  </a:moveTo>
                  <a:lnTo>
                    <a:pt x="50593" y="250008"/>
                  </a:lnTo>
                  <a:lnTo>
                    <a:pt x="109477" y="250008"/>
                  </a:lnTo>
                  <a:lnTo>
                    <a:pt x="109477" y="191225"/>
                  </a:lnTo>
                  <a:close/>
                  <a:moveTo>
                    <a:pt x="324062" y="161682"/>
                  </a:moveTo>
                  <a:lnTo>
                    <a:pt x="324062" y="226204"/>
                  </a:lnTo>
                  <a:lnTo>
                    <a:pt x="388693" y="226204"/>
                  </a:lnTo>
                  <a:lnTo>
                    <a:pt x="388693" y="161682"/>
                  </a:lnTo>
                  <a:close/>
                  <a:moveTo>
                    <a:pt x="220144" y="161682"/>
                  </a:moveTo>
                  <a:lnTo>
                    <a:pt x="220144" y="226204"/>
                  </a:lnTo>
                  <a:lnTo>
                    <a:pt x="284775" y="226204"/>
                  </a:lnTo>
                  <a:lnTo>
                    <a:pt x="284775" y="161682"/>
                  </a:lnTo>
                  <a:close/>
                  <a:moveTo>
                    <a:pt x="499361" y="96797"/>
                  </a:moveTo>
                  <a:lnTo>
                    <a:pt x="499361" y="155579"/>
                  </a:lnTo>
                  <a:lnTo>
                    <a:pt x="558245" y="155579"/>
                  </a:lnTo>
                  <a:lnTo>
                    <a:pt x="558245" y="96797"/>
                  </a:lnTo>
                  <a:close/>
                  <a:moveTo>
                    <a:pt x="50593" y="96797"/>
                  </a:moveTo>
                  <a:lnTo>
                    <a:pt x="50593" y="155579"/>
                  </a:lnTo>
                  <a:lnTo>
                    <a:pt x="109477" y="155579"/>
                  </a:lnTo>
                  <a:lnTo>
                    <a:pt x="109477" y="96797"/>
                  </a:lnTo>
                  <a:close/>
                  <a:moveTo>
                    <a:pt x="324062" y="57938"/>
                  </a:moveTo>
                  <a:lnTo>
                    <a:pt x="324062" y="122461"/>
                  </a:lnTo>
                  <a:lnTo>
                    <a:pt x="388693" y="122461"/>
                  </a:lnTo>
                  <a:lnTo>
                    <a:pt x="388693" y="57938"/>
                  </a:lnTo>
                  <a:close/>
                  <a:moveTo>
                    <a:pt x="220144" y="57938"/>
                  </a:moveTo>
                  <a:lnTo>
                    <a:pt x="220144" y="122461"/>
                  </a:lnTo>
                  <a:lnTo>
                    <a:pt x="284775" y="122461"/>
                  </a:lnTo>
                  <a:lnTo>
                    <a:pt x="284775" y="57938"/>
                  </a:lnTo>
                  <a:close/>
                  <a:moveTo>
                    <a:pt x="469401" y="44033"/>
                  </a:moveTo>
                  <a:lnTo>
                    <a:pt x="608838" y="44033"/>
                  </a:lnTo>
                  <a:lnTo>
                    <a:pt x="608838" y="491629"/>
                  </a:lnTo>
                  <a:lnTo>
                    <a:pt x="510950" y="491629"/>
                  </a:lnTo>
                  <a:lnTo>
                    <a:pt x="510950" y="391651"/>
                  </a:lnTo>
                  <a:lnTo>
                    <a:pt x="469401" y="391651"/>
                  </a:lnTo>
                  <a:close/>
                  <a:moveTo>
                    <a:pt x="0" y="44033"/>
                  </a:moveTo>
                  <a:lnTo>
                    <a:pt x="139437" y="44033"/>
                  </a:lnTo>
                  <a:lnTo>
                    <a:pt x="139437" y="391651"/>
                  </a:lnTo>
                  <a:lnTo>
                    <a:pt x="97889" y="391651"/>
                  </a:lnTo>
                  <a:lnTo>
                    <a:pt x="97889" y="491629"/>
                  </a:lnTo>
                  <a:lnTo>
                    <a:pt x="0" y="491629"/>
                  </a:lnTo>
                  <a:close/>
                  <a:moveTo>
                    <a:pt x="164558" y="0"/>
                  </a:moveTo>
                  <a:lnTo>
                    <a:pt x="444279" y="0"/>
                  </a:lnTo>
                  <a:lnTo>
                    <a:pt x="444279" y="491629"/>
                  </a:lnTo>
                  <a:lnTo>
                    <a:pt x="336781" y="491629"/>
                  </a:lnTo>
                  <a:lnTo>
                    <a:pt x="336781" y="381866"/>
                  </a:lnTo>
                  <a:lnTo>
                    <a:pt x="272056" y="381866"/>
                  </a:lnTo>
                  <a:lnTo>
                    <a:pt x="272056" y="491629"/>
                  </a:lnTo>
                  <a:lnTo>
                    <a:pt x="164558" y="491629"/>
                  </a:lnTo>
                  <a:close/>
                </a:path>
              </a:pathLst>
            </a:custGeom>
            <a:solidFill>
              <a:schemeClr val="bg1"/>
            </a:solidFill>
            <a:ln>
              <a:noFill/>
            </a:ln>
          </p:spPr>
          <p:txBody>
            <a:bodyPr/>
            <a:lstStyle/>
            <a:p>
              <a:endParaRPr lang="zh-CN" altLang="en-US">
                <a:cs typeface="+mn-ea"/>
                <a:sym typeface="+mn-lt"/>
              </a:endParaRPr>
            </a:p>
          </p:txBody>
        </p:sp>
      </p:grpSp>
      <p:pic>
        <p:nvPicPr>
          <p:cNvPr id="9" name="图片 8"/>
          <p:cNvPicPr>
            <a:picLocks noChangeAspect="1"/>
          </p:cNvPicPr>
          <p:nvPr>
            <p:custDataLst>
              <p:tags r:id="rId3"/>
            </p:custDataLst>
          </p:nvPr>
        </p:nvPicPr>
        <p:blipFill>
          <a:blip r:embed="rId4"/>
          <a:stretch>
            <a:fillRect/>
          </a:stretch>
        </p:blipFill>
        <p:spPr>
          <a:xfrm>
            <a:off x="408305" y="434340"/>
            <a:ext cx="849630" cy="110934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par>
    </p:tnLst>
    <p:bldLst>
      <p:bldP spid="56" grpId="0"/>
      <p:bldP spid="57" grpId="0"/>
      <p:bldP spid="58" grpId="0"/>
      <p:bldP spid="59" grpId="0" bldLvl="0" animBg="1"/>
      <p:bldP spid="12" grpId="0" bldLvl="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698500" y="-582990"/>
            <a:ext cx="13589000" cy="8023980"/>
            <a:chOff x="-863600" y="-584200"/>
            <a:chExt cx="13335000" cy="7874000"/>
          </a:xfrm>
          <a:solidFill>
            <a:srgbClr val="E6E6E6"/>
          </a:solidFill>
        </p:grpSpPr>
        <p:grpSp>
          <p:nvGrpSpPr>
            <p:cNvPr id="4" name="组合 3"/>
            <p:cNvGrpSpPr/>
            <p:nvPr/>
          </p:nvGrpSpPr>
          <p:grpSpPr>
            <a:xfrm>
              <a:off x="-863600" y="-584200"/>
              <a:ext cx="165100" cy="7874000"/>
              <a:chOff x="-863600" y="-584200"/>
              <a:chExt cx="165100" cy="7874000"/>
            </a:xfrm>
            <a:grpFill/>
          </p:grpSpPr>
          <p:sp>
            <p:nvSpPr>
              <p:cNvPr id="2" name="椭圆 1"/>
              <p:cNvSpPr/>
              <p:nvPr/>
            </p:nvSpPr>
            <p:spPr>
              <a:xfrm>
                <a:off x="-863600" y="-584200"/>
                <a:ext cx="165100" cy="165100"/>
              </a:xfrm>
              <a:prstGeom prst="ellipse">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 name="椭圆 2"/>
              <p:cNvSpPr/>
              <p:nvPr/>
            </p:nvSpPr>
            <p:spPr>
              <a:xfrm>
                <a:off x="-863600" y="7124700"/>
                <a:ext cx="165100" cy="165100"/>
              </a:xfrm>
              <a:prstGeom prst="ellipse">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5" name="组合 4"/>
            <p:cNvGrpSpPr/>
            <p:nvPr/>
          </p:nvGrpSpPr>
          <p:grpSpPr>
            <a:xfrm>
              <a:off x="12306300" y="-584200"/>
              <a:ext cx="165100" cy="7874000"/>
              <a:chOff x="-863600" y="-584200"/>
              <a:chExt cx="165100" cy="7874000"/>
            </a:xfrm>
            <a:grpFill/>
          </p:grpSpPr>
          <p:sp>
            <p:nvSpPr>
              <p:cNvPr id="6" name="椭圆 5"/>
              <p:cNvSpPr/>
              <p:nvPr/>
            </p:nvSpPr>
            <p:spPr>
              <a:xfrm>
                <a:off x="-863600" y="-584200"/>
                <a:ext cx="165100" cy="165100"/>
              </a:xfrm>
              <a:prstGeom prst="ellipse">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 name="椭圆 6"/>
              <p:cNvSpPr/>
              <p:nvPr/>
            </p:nvSpPr>
            <p:spPr>
              <a:xfrm>
                <a:off x="-863600" y="7124700"/>
                <a:ext cx="165100" cy="165100"/>
              </a:xfrm>
              <a:prstGeom prst="ellipse">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sp>
        <p:nvSpPr>
          <p:cNvPr id="33" name="文本框 32"/>
          <p:cNvSpPr txBox="1"/>
          <p:nvPr/>
        </p:nvSpPr>
        <p:spPr>
          <a:xfrm>
            <a:off x="3650615" y="541655"/>
            <a:ext cx="5107305" cy="706755"/>
          </a:xfrm>
          <a:prstGeom prst="rect">
            <a:avLst/>
          </a:prstGeom>
          <a:noFill/>
        </p:spPr>
        <p:txBody>
          <a:bodyPr wrap="square" rtlCol="0">
            <a:spAutoFit/>
          </a:bodyPr>
          <a:lstStyle/>
          <a:p>
            <a:pPr algn="ctr"/>
            <a:r>
              <a:rPr lang="zh-CN" altLang="en-US" sz="4000" spc="600" dirty="0">
                <a:solidFill>
                  <a:srgbClr val="4C678E"/>
                </a:solidFill>
                <a:cs typeface="+mn-ea"/>
                <a:sym typeface="+mn-lt"/>
              </a:rPr>
              <a:t>目标人群</a:t>
            </a:r>
            <a:r>
              <a:rPr lang="zh-CN" altLang="en-US" sz="4000" spc="600" dirty="0">
                <a:solidFill>
                  <a:srgbClr val="4C678E"/>
                </a:solidFill>
                <a:cs typeface="+mn-ea"/>
                <a:sym typeface="+mn-lt"/>
              </a:rPr>
              <a:t>需求分析</a:t>
            </a:r>
            <a:endParaRPr lang="zh-CN" altLang="en-US" sz="4000" spc="600" dirty="0">
              <a:solidFill>
                <a:srgbClr val="4C678E"/>
              </a:solidFill>
              <a:cs typeface="+mn-ea"/>
              <a:sym typeface="+mn-lt"/>
            </a:endParaRPr>
          </a:p>
        </p:txBody>
      </p:sp>
      <p:grpSp>
        <p:nvGrpSpPr>
          <p:cNvPr id="9" name="组合 8"/>
          <p:cNvGrpSpPr/>
          <p:nvPr/>
        </p:nvGrpSpPr>
        <p:grpSpPr>
          <a:xfrm flipV="1">
            <a:off x="2072005" y="827405"/>
            <a:ext cx="8039100" cy="132715"/>
            <a:chOff x="3893464" y="1130139"/>
            <a:chExt cx="4490797" cy="0"/>
          </a:xfrm>
        </p:grpSpPr>
        <p:cxnSp>
          <p:nvCxnSpPr>
            <p:cNvPr id="36" name="直接箭头连接符 25"/>
            <p:cNvCxnSpPr/>
            <p:nvPr/>
          </p:nvCxnSpPr>
          <p:spPr>
            <a:xfrm>
              <a:off x="3893464" y="1130139"/>
              <a:ext cx="820497" cy="0"/>
            </a:xfrm>
            <a:prstGeom prst="straightConnector1">
              <a:avLst/>
            </a:prstGeom>
            <a:ln>
              <a:gradFill>
                <a:gsLst>
                  <a:gs pos="100000">
                    <a:srgbClr val="4C678E">
                      <a:alpha val="0"/>
                    </a:srgbClr>
                  </a:gs>
                  <a:gs pos="0">
                    <a:srgbClr val="4C678E"/>
                  </a:gs>
                </a:gsLst>
                <a:lin ang="10800000" scaled="0"/>
              </a:gradFill>
              <a:tailEnd type="oval"/>
            </a:ln>
          </p:spPr>
          <p:style>
            <a:lnRef idx="1">
              <a:schemeClr val="accent1"/>
            </a:lnRef>
            <a:fillRef idx="0">
              <a:schemeClr val="accent1"/>
            </a:fillRef>
            <a:effectRef idx="0">
              <a:schemeClr val="accent1"/>
            </a:effectRef>
            <a:fontRef idx="minor">
              <a:schemeClr val="tx1"/>
            </a:fontRef>
          </p:style>
        </p:cxnSp>
        <p:cxnSp>
          <p:nvCxnSpPr>
            <p:cNvPr id="50" name="直接箭头连接符 25"/>
            <p:cNvCxnSpPr/>
            <p:nvPr/>
          </p:nvCxnSpPr>
          <p:spPr>
            <a:xfrm flipH="1">
              <a:off x="7563764" y="1130139"/>
              <a:ext cx="820497" cy="0"/>
            </a:xfrm>
            <a:prstGeom prst="straightConnector1">
              <a:avLst/>
            </a:prstGeom>
            <a:ln>
              <a:gradFill>
                <a:gsLst>
                  <a:gs pos="100000">
                    <a:srgbClr val="4C678E">
                      <a:alpha val="0"/>
                    </a:srgbClr>
                  </a:gs>
                  <a:gs pos="0">
                    <a:srgbClr val="4C678E"/>
                  </a:gs>
                </a:gsLst>
                <a:lin ang="10800000" scaled="0"/>
              </a:gradFill>
              <a:tailEnd type="oval"/>
            </a:ln>
          </p:spPr>
          <p:style>
            <a:lnRef idx="1">
              <a:schemeClr val="accent1"/>
            </a:lnRef>
            <a:fillRef idx="0">
              <a:schemeClr val="accent1"/>
            </a:fillRef>
            <a:effectRef idx="0">
              <a:schemeClr val="accent1"/>
            </a:effectRef>
            <a:fontRef idx="minor">
              <a:schemeClr val="tx1"/>
            </a:fontRef>
          </p:style>
        </p:cxnSp>
      </p:grpSp>
      <p:grpSp>
        <p:nvGrpSpPr>
          <p:cNvPr id="13" name="组合 12"/>
          <p:cNvGrpSpPr/>
          <p:nvPr/>
        </p:nvGrpSpPr>
        <p:grpSpPr>
          <a:xfrm>
            <a:off x="1680845" y="1412240"/>
            <a:ext cx="8552815" cy="4949190"/>
            <a:chOff x="1773" y="2224"/>
            <a:chExt cx="13469" cy="7794"/>
          </a:xfrm>
        </p:grpSpPr>
        <p:pic>
          <p:nvPicPr>
            <p:cNvPr id="10" name="图片 9" descr="疍家旅游吸引力文化"/>
            <p:cNvPicPr>
              <a:picLocks noChangeAspect="1"/>
            </p:cNvPicPr>
            <p:nvPr>
              <p:custDataLst>
                <p:tags r:id="rId1"/>
              </p:custDataLst>
            </p:nvPr>
          </p:nvPicPr>
          <p:blipFill>
            <a:blip r:embed="rId2"/>
            <a:srcRect l="56303" t="-2540" r="1834" b="52068"/>
            <a:stretch>
              <a:fillRect/>
            </a:stretch>
          </p:blipFill>
          <p:spPr>
            <a:xfrm>
              <a:off x="1773" y="2224"/>
              <a:ext cx="7413" cy="7530"/>
            </a:xfrm>
            <a:prstGeom prst="rect">
              <a:avLst/>
            </a:prstGeom>
          </p:spPr>
        </p:pic>
        <p:pic>
          <p:nvPicPr>
            <p:cNvPr id="11" name="图片 10" descr="疍家旅游吸引力文化"/>
            <p:cNvPicPr>
              <a:picLocks noChangeAspect="1"/>
            </p:cNvPicPr>
            <p:nvPr>
              <p:custDataLst>
                <p:tags r:id="rId3"/>
              </p:custDataLst>
            </p:nvPr>
          </p:nvPicPr>
          <p:blipFill>
            <a:blip r:embed="rId2"/>
            <a:srcRect l="57754" t="48502" r="1738" b="1026"/>
            <a:stretch>
              <a:fillRect/>
            </a:stretch>
          </p:blipFill>
          <p:spPr>
            <a:xfrm>
              <a:off x="8070" y="2488"/>
              <a:ext cx="7173" cy="7530"/>
            </a:xfrm>
            <a:prstGeom prst="rect">
              <a:avLst/>
            </a:prstGeom>
          </p:spPr>
        </p:pic>
      </p:grpSp>
    </p:spTree>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3"/>
                                        </p:tgtEl>
                                        <p:attrNameLst>
                                          <p:attrName>style.visibility</p:attrName>
                                        </p:attrNameLst>
                                      </p:cBhvr>
                                      <p:to>
                                        <p:strVal val="visible"/>
                                      </p:to>
                                    </p:set>
                                    <p:anim calcmode="lin" valueType="num">
                                      <p:cBhvr>
                                        <p:cTn id="12" dur="500" fill="hold"/>
                                        <p:tgtEl>
                                          <p:spTgt spid="33"/>
                                        </p:tgtEl>
                                        <p:attrNameLst>
                                          <p:attrName>ppt_w</p:attrName>
                                        </p:attrNameLst>
                                      </p:cBhvr>
                                      <p:tavLst>
                                        <p:tav tm="0">
                                          <p:val>
                                            <p:fltVal val="0"/>
                                          </p:val>
                                        </p:tav>
                                        <p:tav tm="100000">
                                          <p:val>
                                            <p:strVal val="#ppt_w"/>
                                          </p:val>
                                        </p:tav>
                                      </p:tavLst>
                                    </p:anim>
                                    <p:anim calcmode="lin" valueType="num">
                                      <p:cBhvr>
                                        <p:cTn id="13" dur="500" fill="hold"/>
                                        <p:tgtEl>
                                          <p:spTgt spid="33"/>
                                        </p:tgtEl>
                                        <p:attrNameLst>
                                          <p:attrName>ppt_h</p:attrName>
                                        </p:attrNameLst>
                                      </p:cBhvr>
                                      <p:tavLst>
                                        <p:tav tm="0">
                                          <p:val>
                                            <p:fltVal val="0"/>
                                          </p:val>
                                        </p:tav>
                                        <p:tav tm="100000">
                                          <p:val>
                                            <p:strVal val="#ppt_h"/>
                                          </p:val>
                                        </p:tav>
                                      </p:tavLst>
                                    </p:anim>
                                    <p:animEffect transition="in" filter="fade">
                                      <p:cBhvr>
                                        <p:cTn id="14"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custDataLst>
              <p:tags r:id="rId1"/>
            </p:custDataLst>
          </p:nvPr>
        </p:nvPicPr>
        <p:blipFill>
          <a:blip r:embed="rId2"/>
          <a:stretch>
            <a:fillRect/>
          </a:stretch>
        </p:blipFill>
        <p:spPr>
          <a:xfrm>
            <a:off x="2540" y="2157730"/>
            <a:ext cx="12125960" cy="3575685"/>
          </a:xfrm>
          <a:prstGeom prst="rect">
            <a:avLst/>
          </a:prstGeom>
        </p:spPr>
      </p:pic>
      <p:sp>
        <p:nvSpPr>
          <p:cNvPr id="21" name="文本框 20"/>
          <p:cNvSpPr txBox="1"/>
          <p:nvPr>
            <p:custDataLst>
              <p:tags r:id="rId3"/>
            </p:custDataLst>
          </p:nvPr>
        </p:nvSpPr>
        <p:spPr>
          <a:xfrm>
            <a:off x="194310" y="5886450"/>
            <a:ext cx="11807825" cy="386080"/>
          </a:xfrm>
          <a:prstGeom prst="rect">
            <a:avLst/>
          </a:prstGeom>
          <a:noFill/>
          <a:ln w="9525">
            <a:noFill/>
          </a:ln>
        </p:spPr>
        <p:txBody>
          <a:bodyPr wrap="square">
            <a:spAutoFit/>
          </a:bodyPr>
          <a:p>
            <a:pPr indent="0" algn="ctr">
              <a:lnSpc>
                <a:spcPct val="120000"/>
              </a:lnSpc>
            </a:pPr>
            <a:r>
              <a:rPr lang="zh-CN" sz="1600" b="0">
                <a:ea typeface="宋体" panose="02010600030101010101" pitchFamily="2" charset="-122"/>
              </a:rPr>
              <a:t>这三类夫妻有着各自的情感线，共性：均为处于亲密关系中的人，异性：所处的情感状态和</a:t>
            </a:r>
            <a:r>
              <a:rPr lang="zh-CN" sz="1600" b="0">
                <a:ea typeface="宋体" panose="02010600030101010101" pitchFamily="2" charset="-122"/>
              </a:rPr>
              <a:t>需求不同。</a:t>
            </a:r>
            <a:endParaRPr lang="zh-CN" altLang="en-US" sz="1600" b="0">
              <a:ea typeface="宋体" panose="02010600030101010101" pitchFamily="2" charset="-122"/>
            </a:endParaRPr>
          </a:p>
        </p:txBody>
      </p:sp>
      <p:grpSp>
        <p:nvGrpSpPr>
          <p:cNvPr id="8" name="组合 7"/>
          <p:cNvGrpSpPr/>
          <p:nvPr/>
        </p:nvGrpSpPr>
        <p:grpSpPr>
          <a:xfrm>
            <a:off x="-698500" y="-582990"/>
            <a:ext cx="13589000" cy="8023980"/>
            <a:chOff x="-863600" y="-584200"/>
            <a:chExt cx="13335000" cy="7874000"/>
          </a:xfrm>
          <a:solidFill>
            <a:srgbClr val="E6E6E6"/>
          </a:solidFill>
        </p:grpSpPr>
        <p:grpSp>
          <p:nvGrpSpPr>
            <p:cNvPr id="4" name="组合 3"/>
            <p:cNvGrpSpPr/>
            <p:nvPr/>
          </p:nvGrpSpPr>
          <p:grpSpPr>
            <a:xfrm>
              <a:off x="-863600" y="-584200"/>
              <a:ext cx="165100" cy="7874000"/>
              <a:chOff x="-863600" y="-584200"/>
              <a:chExt cx="165100" cy="7874000"/>
            </a:xfrm>
            <a:grpFill/>
          </p:grpSpPr>
          <p:sp>
            <p:nvSpPr>
              <p:cNvPr id="2" name="椭圆 1"/>
              <p:cNvSpPr/>
              <p:nvPr/>
            </p:nvSpPr>
            <p:spPr>
              <a:xfrm>
                <a:off x="-863600" y="-584200"/>
                <a:ext cx="165100" cy="165100"/>
              </a:xfrm>
              <a:prstGeom prst="ellipse">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 name="椭圆 2"/>
              <p:cNvSpPr/>
              <p:nvPr/>
            </p:nvSpPr>
            <p:spPr>
              <a:xfrm>
                <a:off x="-863600" y="7124700"/>
                <a:ext cx="165100" cy="165100"/>
              </a:xfrm>
              <a:prstGeom prst="ellipse">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5" name="组合 4"/>
            <p:cNvGrpSpPr/>
            <p:nvPr/>
          </p:nvGrpSpPr>
          <p:grpSpPr>
            <a:xfrm>
              <a:off x="12306300" y="-584200"/>
              <a:ext cx="165100" cy="7874000"/>
              <a:chOff x="-863600" y="-584200"/>
              <a:chExt cx="165100" cy="7874000"/>
            </a:xfrm>
            <a:grpFill/>
          </p:grpSpPr>
          <p:sp>
            <p:nvSpPr>
              <p:cNvPr id="6" name="椭圆 5"/>
              <p:cNvSpPr/>
              <p:nvPr/>
            </p:nvSpPr>
            <p:spPr>
              <a:xfrm>
                <a:off x="-863600" y="-584200"/>
                <a:ext cx="165100" cy="165100"/>
              </a:xfrm>
              <a:prstGeom prst="ellipse">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 name="椭圆 6"/>
              <p:cNvSpPr/>
              <p:nvPr/>
            </p:nvSpPr>
            <p:spPr>
              <a:xfrm>
                <a:off x="-863600" y="7124700"/>
                <a:ext cx="165100" cy="165100"/>
              </a:xfrm>
              <a:prstGeom prst="ellipse">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sp>
        <p:nvSpPr>
          <p:cNvPr id="33" name="文本框 32"/>
          <p:cNvSpPr txBox="1"/>
          <p:nvPr/>
        </p:nvSpPr>
        <p:spPr>
          <a:xfrm>
            <a:off x="3434080" y="541655"/>
            <a:ext cx="5344795" cy="706755"/>
          </a:xfrm>
          <a:prstGeom prst="rect">
            <a:avLst/>
          </a:prstGeom>
          <a:noFill/>
        </p:spPr>
        <p:txBody>
          <a:bodyPr wrap="square" rtlCol="0">
            <a:spAutoFit/>
          </a:bodyPr>
          <a:lstStyle/>
          <a:p>
            <a:pPr algn="ctr"/>
            <a:r>
              <a:rPr lang="zh-CN" altLang="en-US" sz="4000" spc="600" dirty="0">
                <a:solidFill>
                  <a:srgbClr val="4C678E"/>
                </a:solidFill>
                <a:cs typeface="+mn-ea"/>
                <a:sym typeface="+mn-lt"/>
              </a:rPr>
              <a:t>运营概念</a:t>
            </a:r>
            <a:r>
              <a:rPr lang="en-US" altLang="zh-CN" sz="4000" spc="600" dirty="0">
                <a:solidFill>
                  <a:srgbClr val="4C678E"/>
                </a:solidFill>
                <a:cs typeface="+mn-ea"/>
                <a:sym typeface="+mn-lt"/>
              </a:rPr>
              <a:t> </a:t>
            </a:r>
            <a:r>
              <a:rPr lang="zh-CN" altLang="en-US" sz="4000" spc="600" dirty="0">
                <a:solidFill>
                  <a:srgbClr val="4C678E"/>
                </a:solidFill>
                <a:cs typeface="+mn-ea"/>
                <a:sym typeface="+mn-lt"/>
              </a:rPr>
              <a:t>月相母题</a:t>
            </a:r>
            <a:endParaRPr lang="zh-CN" altLang="en-US" sz="4000" spc="600" dirty="0">
              <a:solidFill>
                <a:srgbClr val="4C678E"/>
              </a:solidFill>
              <a:cs typeface="+mn-ea"/>
              <a:sym typeface="+mn-lt"/>
            </a:endParaRPr>
          </a:p>
        </p:txBody>
      </p:sp>
      <p:grpSp>
        <p:nvGrpSpPr>
          <p:cNvPr id="9" name="组合 8"/>
          <p:cNvGrpSpPr/>
          <p:nvPr/>
        </p:nvGrpSpPr>
        <p:grpSpPr>
          <a:xfrm flipV="1">
            <a:off x="1906905" y="827405"/>
            <a:ext cx="8358505" cy="132715"/>
            <a:chOff x="3893464" y="1130139"/>
            <a:chExt cx="4490797" cy="0"/>
          </a:xfrm>
        </p:grpSpPr>
        <p:cxnSp>
          <p:nvCxnSpPr>
            <p:cNvPr id="36" name="直接箭头连接符 25"/>
            <p:cNvCxnSpPr/>
            <p:nvPr/>
          </p:nvCxnSpPr>
          <p:spPr>
            <a:xfrm>
              <a:off x="3893464" y="1130139"/>
              <a:ext cx="820497" cy="0"/>
            </a:xfrm>
            <a:prstGeom prst="straightConnector1">
              <a:avLst/>
            </a:prstGeom>
            <a:ln>
              <a:gradFill>
                <a:gsLst>
                  <a:gs pos="100000">
                    <a:srgbClr val="4C678E">
                      <a:alpha val="0"/>
                    </a:srgbClr>
                  </a:gs>
                  <a:gs pos="0">
                    <a:srgbClr val="4C678E"/>
                  </a:gs>
                </a:gsLst>
                <a:lin ang="10800000" scaled="0"/>
              </a:gradFill>
              <a:tailEnd type="oval"/>
            </a:ln>
          </p:spPr>
          <p:style>
            <a:lnRef idx="1">
              <a:schemeClr val="accent1"/>
            </a:lnRef>
            <a:fillRef idx="0">
              <a:schemeClr val="accent1"/>
            </a:fillRef>
            <a:effectRef idx="0">
              <a:schemeClr val="accent1"/>
            </a:effectRef>
            <a:fontRef idx="minor">
              <a:schemeClr val="tx1"/>
            </a:fontRef>
          </p:style>
        </p:cxnSp>
        <p:cxnSp>
          <p:nvCxnSpPr>
            <p:cNvPr id="50" name="直接箭头连接符 25"/>
            <p:cNvCxnSpPr/>
            <p:nvPr/>
          </p:nvCxnSpPr>
          <p:spPr>
            <a:xfrm flipH="1">
              <a:off x="7563764" y="1130139"/>
              <a:ext cx="820497" cy="0"/>
            </a:xfrm>
            <a:prstGeom prst="straightConnector1">
              <a:avLst/>
            </a:prstGeom>
            <a:ln>
              <a:gradFill>
                <a:gsLst>
                  <a:gs pos="100000">
                    <a:srgbClr val="4C678E">
                      <a:alpha val="0"/>
                    </a:srgbClr>
                  </a:gs>
                  <a:gs pos="0">
                    <a:srgbClr val="4C678E"/>
                  </a:gs>
                </a:gsLst>
                <a:lin ang="10800000" scaled="0"/>
              </a:gradFill>
              <a:tailEnd type="oval"/>
            </a:ln>
          </p:spPr>
          <p:style>
            <a:lnRef idx="1">
              <a:schemeClr val="accent1"/>
            </a:lnRef>
            <a:fillRef idx="0">
              <a:schemeClr val="accent1"/>
            </a:fillRef>
            <a:effectRef idx="0">
              <a:schemeClr val="accent1"/>
            </a:effectRef>
            <a:fontRef idx="minor">
              <a:schemeClr val="tx1"/>
            </a:fontRef>
          </p:style>
        </p:cxnSp>
      </p:grpSp>
      <p:sp>
        <p:nvSpPr>
          <p:cNvPr id="13" name="矩形 12"/>
          <p:cNvSpPr/>
          <p:nvPr>
            <p:custDataLst>
              <p:tags r:id="rId4"/>
            </p:custDataLst>
          </p:nvPr>
        </p:nvSpPr>
        <p:spPr>
          <a:xfrm>
            <a:off x="2540" y="1389380"/>
            <a:ext cx="12192000" cy="757555"/>
          </a:xfrm>
          <a:prstGeom prst="rect">
            <a:avLst/>
          </a:prstGeom>
          <a:gradFill flip="none" rotWithShape="1">
            <a:gsLst>
              <a:gs pos="0">
                <a:srgbClr val="4C678E">
                  <a:alpha val="75000"/>
                </a:srgbClr>
              </a:gs>
              <a:gs pos="100000">
                <a:srgbClr val="4C678E">
                  <a:alpha val="76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mn-ea"/>
              <a:sym typeface="+mn-lt"/>
            </a:endParaRPr>
          </a:p>
        </p:txBody>
      </p:sp>
      <p:sp>
        <p:nvSpPr>
          <p:cNvPr id="17" name="矩形 16"/>
          <p:cNvSpPr/>
          <p:nvPr>
            <p:custDataLst>
              <p:tags r:id="rId5"/>
            </p:custDataLst>
          </p:nvPr>
        </p:nvSpPr>
        <p:spPr>
          <a:xfrm>
            <a:off x="3394075" y="1335405"/>
            <a:ext cx="5408930" cy="553720"/>
          </a:xfrm>
          <a:prstGeom prst="rect">
            <a:avLst/>
          </a:prstGeom>
          <a:noFill/>
        </p:spPr>
        <p:txBody>
          <a:bodyPr wrap="square" lIns="0" tIns="0" rIns="0" bIns="0" rtlCol="0">
            <a:spAutoFit/>
          </a:bodyPr>
          <a:p>
            <a:pPr algn="ctr" hangingPunct="0">
              <a:lnSpc>
                <a:spcPct val="150000"/>
              </a:lnSpc>
            </a:pPr>
            <a:r>
              <a:rPr lang="en-US" sz="2400" b="1" dirty="0">
                <a:solidFill>
                  <a:schemeClr val="bg1"/>
                </a:solidFill>
                <a:cs typeface="+mn-ea"/>
                <a:sym typeface="+mn-lt"/>
              </a:rPr>
              <a:t>“</a:t>
            </a:r>
            <a:r>
              <a:rPr sz="2400" b="1" dirty="0">
                <a:solidFill>
                  <a:schemeClr val="accent4"/>
                </a:solidFill>
                <a:cs typeface="+mn-ea"/>
                <a:sym typeface="+mn-lt"/>
              </a:rPr>
              <a:t>月</a:t>
            </a:r>
            <a:r>
              <a:rPr sz="2400" b="1" dirty="0">
                <a:solidFill>
                  <a:schemeClr val="bg1"/>
                </a:solidFill>
                <a:cs typeface="+mn-ea"/>
                <a:sym typeface="+mn-lt"/>
              </a:rPr>
              <a:t>有圆缺，情有盈亏</a:t>
            </a:r>
            <a:r>
              <a:rPr lang="en-US" sz="2400" b="1" dirty="0">
                <a:solidFill>
                  <a:schemeClr val="bg1"/>
                </a:solidFill>
                <a:cs typeface="+mn-ea"/>
                <a:sym typeface="+mn-lt"/>
              </a:rPr>
              <a:t>”</a:t>
            </a:r>
            <a:endParaRPr lang="en-US" sz="2400" b="1" dirty="0">
              <a:solidFill>
                <a:schemeClr val="bg1"/>
              </a:solidFill>
              <a:cs typeface="+mn-ea"/>
              <a:sym typeface="+mn-lt"/>
            </a:endParaRPr>
          </a:p>
        </p:txBody>
      </p:sp>
      <p:sp>
        <p:nvSpPr>
          <p:cNvPr id="100" name="文本框 99"/>
          <p:cNvSpPr txBox="1"/>
          <p:nvPr/>
        </p:nvSpPr>
        <p:spPr>
          <a:xfrm>
            <a:off x="194945" y="6424930"/>
            <a:ext cx="11807190" cy="386080"/>
          </a:xfrm>
          <a:prstGeom prst="rect">
            <a:avLst/>
          </a:prstGeom>
          <a:noFill/>
          <a:ln w="9525">
            <a:noFill/>
          </a:ln>
        </p:spPr>
        <p:txBody>
          <a:bodyPr wrap="square">
            <a:spAutoFit/>
          </a:bodyPr>
          <a:p>
            <a:pPr indent="0" algn="ctr">
              <a:lnSpc>
                <a:spcPct val="120000"/>
              </a:lnSpc>
            </a:pPr>
            <a:r>
              <a:rPr lang="zh-CN" sz="1600" b="0">
                <a:ea typeface="宋体" panose="02010600030101010101" pitchFamily="2" charset="-122"/>
              </a:rPr>
              <a:t>设计目标：打造情感关系主题的</a:t>
            </a:r>
            <a:r>
              <a:rPr lang="zh-CN" sz="1600" b="0">
                <a:ea typeface="宋体" panose="02010600030101010101" pitchFamily="2" charset="-122"/>
              </a:rPr>
              <a:t>海上游园，让人们在放松自我，逃离都市的海岸线上，也能关注情感的温度，以使情长，以使爱久。</a:t>
            </a:r>
            <a:endParaRPr lang="zh-CN" sz="1600" b="0">
              <a:ea typeface="宋体" panose="02010600030101010101" pitchFamily="2" charset="-122"/>
            </a:endParaRPr>
          </a:p>
        </p:txBody>
      </p:sp>
      <p:grpSp>
        <p:nvGrpSpPr>
          <p:cNvPr id="11" name="组合 10"/>
          <p:cNvGrpSpPr/>
          <p:nvPr/>
        </p:nvGrpSpPr>
        <p:grpSpPr>
          <a:xfrm>
            <a:off x="-19050" y="5727065"/>
            <a:ext cx="12192000" cy="628650"/>
            <a:chOff x="4" y="9025"/>
            <a:chExt cx="19200" cy="990"/>
          </a:xfrm>
        </p:grpSpPr>
        <p:sp>
          <p:nvSpPr>
            <p:cNvPr id="19" name="矩形 18"/>
            <p:cNvSpPr/>
            <p:nvPr>
              <p:custDataLst>
                <p:tags r:id="rId6"/>
              </p:custDataLst>
            </p:nvPr>
          </p:nvSpPr>
          <p:spPr>
            <a:xfrm>
              <a:off x="4" y="9143"/>
              <a:ext cx="19200" cy="872"/>
            </a:xfrm>
            <a:prstGeom prst="rect">
              <a:avLst/>
            </a:prstGeom>
            <a:gradFill flip="none" rotWithShape="1">
              <a:gsLst>
                <a:gs pos="0">
                  <a:srgbClr val="4C678E">
                    <a:alpha val="75000"/>
                  </a:srgbClr>
                </a:gs>
                <a:gs pos="100000">
                  <a:srgbClr val="4C678E">
                    <a:alpha val="76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mn-ea"/>
                <a:sym typeface="+mn-lt"/>
              </a:endParaRPr>
            </a:p>
          </p:txBody>
        </p:sp>
        <p:sp>
          <p:nvSpPr>
            <p:cNvPr id="20" name="矩形 19"/>
            <p:cNvSpPr/>
            <p:nvPr>
              <p:custDataLst>
                <p:tags r:id="rId7"/>
              </p:custDataLst>
            </p:nvPr>
          </p:nvSpPr>
          <p:spPr>
            <a:xfrm>
              <a:off x="5341" y="9025"/>
              <a:ext cx="8518" cy="872"/>
            </a:xfrm>
            <a:prstGeom prst="rect">
              <a:avLst/>
            </a:prstGeom>
            <a:noFill/>
          </p:spPr>
          <p:txBody>
            <a:bodyPr wrap="square" lIns="0" tIns="0" rIns="0" bIns="0" rtlCol="0">
              <a:spAutoFit/>
            </a:bodyPr>
            <a:p>
              <a:pPr algn="ctr" hangingPunct="0">
                <a:lnSpc>
                  <a:spcPct val="150000"/>
                </a:lnSpc>
              </a:pPr>
              <a:r>
                <a:rPr lang="zh-CN" altLang="en-US" sz="2400" b="1" dirty="0">
                  <a:solidFill>
                    <a:schemeClr val="accent4"/>
                  </a:solidFill>
                  <a:cs typeface="+mn-ea"/>
                  <a:sym typeface="+mn-lt"/>
                </a:rPr>
                <a:t>【疍】</a:t>
              </a:r>
              <a:r>
                <a:rPr lang="zh-CN" altLang="en-US" sz="2400" b="1" dirty="0">
                  <a:solidFill>
                    <a:schemeClr val="bg1"/>
                  </a:solidFill>
                  <a:cs typeface="+mn-ea"/>
                  <a:sym typeface="+mn-lt"/>
                </a:rPr>
                <a:t>愿人长久</a:t>
              </a:r>
              <a:endParaRPr lang="zh-CN" altLang="en-US" sz="2400" b="1" dirty="0">
                <a:solidFill>
                  <a:schemeClr val="bg1"/>
                </a:solidFill>
                <a:cs typeface="+mn-ea"/>
                <a:sym typeface="+mn-lt"/>
              </a:endParaRPr>
            </a:p>
          </p:txBody>
        </p:sp>
      </p:grpSp>
      <p:sp>
        <p:nvSpPr>
          <p:cNvPr id="14" name="文本框 13"/>
          <p:cNvSpPr txBox="1"/>
          <p:nvPr/>
        </p:nvSpPr>
        <p:spPr>
          <a:xfrm>
            <a:off x="579755" y="1797050"/>
            <a:ext cx="10940415" cy="386080"/>
          </a:xfrm>
          <a:prstGeom prst="rect">
            <a:avLst/>
          </a:prstGeom>
          <a:noFill/>
        </p:spPr>
        <p:txBody>
          <a:bodyPr wrap="square" rtlCol="0" anchor="t">
            <a:spAutoFit/>
          </a:bodyPr>
          <a:p>
            <a:pPr indent="0" algn="ctr">
              <a:lnSpc>
                <a:spcPct val="120000"/>
              </a:lnSpc>
            </a:pPr>
            <a:r>
              <a:rPr lang="zh-CN" sz="1600">
                <a:solidFill>
                  <a:schemeClr val="bg1"/>
                </a:solidFill>
                <a:ea typeface="宋体" panose="02010600030101010101" pitchFamily="2" charset="-122"/>
                <a:sym typeface="+mn-ea"/>
              </a:rPr>
              <a:t>虽然随着时间，情感关系有着不同程度的变化，但对美好感情的向往和</a:t>
            </a:r>
            <a:r>
              <a:rPr lang="zh-CN" sz="1600">
                <a:solidFill>
                  <a:schemeClr val="bg1"/>
                </a:solidFill>
                <a:ea typeface="宋体" panose="02010600030101010101" pitchFamily="2" charset="-122"/>
                <a:sym typeface="+mn-ea"/>
              </a:rPr>
              <a:t>守护是人们共同的愿望</a:t>
            </a:r>
            <a:endParaRPr lang="zh-CN" altLang="en-US" sz="1600">
              <a:solidFill>
                <a:schemeClr val="bg1"/>
              </a:solidFill>
              <a:ea typeface="宋体" panose="02010600030101010101" pitchFamily="2"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3"/>
                                        </p:tgtEl>
                                        <p:attrNameLst>
                                          <p:attrName>style.visibility</p:attrName>
                                        </p:attrNameLst>
                                      </p:cBhvr>
                                      <p:to>
                                        <p:strVal val="visible"/>
                                      </p:to>
                                    </p:set>
                                    <p:anim calcmode="lin" valueType="num">
                                      <p:cBhvr>
                                        <p:cTn id="12" dur="500" fill="hold"/>
                                        <p:tgtEl>
                                          <p:spTgt spid="33"/>
                                        </p:tgtEl>
                                        <p:attrNameLst>
                                          <p:attrName>ppt_w</p:attrName>
                                        </p:attrNameLst>
                                      </p:cBhvr>
                                      <p:tavLst>
                                        <p:tav tm="0">
                                          <p:val>
                                            <p:fltVal val="0"/>
                                          </p:val>
                                        </p:tav>
                                        <p:tav tm="100000">
                                          <p:val>
                                            <p:strVal val="#ppt_w"/>
                                          </p:val>
                                        </p:tav>
                                      </p:tavLst>
                                    </p:anim>
                                    <p:anim calcmode="lin" valueType="num">
                                      <p:cBhvr>
                                        <p:cTn id="13" dur="500" fill="hold"/>
                                        <p:tgtEl>
                                          <p:spTgt spid="33"/>
                                        </p:tgtEl>
                                        <p:attrNameLst>
                                          <p:attrName>ppt_h</p:attrName>
                                        </p:attrNameLst>
                                      </p:cBhvr>
                                      <p:tavLst>
                                        <p:tav tm="0">
                                          <p:val>
                                            <p:fltVal val="0"/>
                                          </p:val>
                                        </p:tav>
                                        <p:tav tm="100000">
                                          <p:val>
                                            <p:strVal val="#ppt_h"/>
                                          </p:val>
                                        </p:tav>
                                      </p:tavLst>
                                    </p:anim>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00"/>
                                        </p:tgtEl>
                                        <p:attrNameLst>
                                          <p:attrName>style.visibility</p:attrName>
                                        </p:attrNameLst>
                                      </p:cBhvr>
                                      <p:to>
                                        <p:strVal val="visible"/>
                                      </p:to>
                                    </p:set>
                                    <p:anim calcmode="lin" valueType="num">
                                      <p:cBhvr additive="base">
                                        <p:cTn id="23" dur="500" fill="hold"/>
                                        <p:tgtEl>
                                          <p:spTgt spid="100"/>
                                        </p:tgtEl>
                                        <p:attrNameLst>
                                          <p:attrName>ppt_x</p:attrName>
                                        </p:attrNameLst>
                                      </p:cBhvr>
                                      <p:tavLst>
                                        <p:tav tm="0">
                                          <p:val>
                                            <p:strVal val="#ppt_x"/>
                                          </p:val>
                                        </p:tav>
                                        <p:tav tm="100000">
                                          <p:val>
                                            <p:strVal val="#ppt_x"/>
                                          </p:val>
                                        </p:tav>
                                      </p:tavLst>
                                    </p:anim>
                                    <p:anim calcmode="lin" valueType="num">
                                      <p:cBhvr additive="base">
                                        <p:cTn id="24"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10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698500" y="-582990"/>
            <a:ext cx="13589000" cy="8023980"/>
            <a:chOff x="-863600" y="-584200"/>
            <a:chExt cx="13335000" cy="7874000"/>
          </a:xfrm>
          <a:solidFill>
            <a:srgbClr val="E6E6E6"/>
          </a:solidFill>
        </p:grpSpPr>
        <p:grpSp>
          <p:nvGrpSpPr>
            <p:cNvPr id="4" name="组合 3"/>
            <p:cNvGrpSpPr/>
            <p:nvPr/>
          </p:nvGrpSpPr>
          <p:grpSpPr>
            <a:xfrm>
              <a:off x="-863600" y="-584200"/>
              <a:ext cx="165100" cy="7874000"/>
              <a:chOff x="-863600" y="-584200"/>
              <a:chExt cx="165100" cy="7874000"/>
            </a:xfrm>
            <a:grpFill/>
          </p:grpSpPr>
          <p:sp>
            <p:nvSpPr>
              <p:cNvPr id="2" name="椭圆 1"/>
              <p:cNvSpPr/>
              <p:nvPr/>
            </p:nvSpPr>
            <p:spPr>
              <a:xfrm>
                <a:off x="-863600" y="-584200"/>
                <a:ext cx="165100" cy="165100"/>
              </a:xfrm>
              <a:prstGeom prst="ellipse">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 name="椭圆 2"/>
              <p:cNvSpPr/>
              <p:nvPr/>
            </p:nvSpPr>
            <p:spPr>
              <a:xfrm>
                <a:off x="-863600" y="7124700"/>
                <a:ext cx="165100" cy="165100"/>
              </a:xfrm>
              <a:prstGeom prst="ellipse">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5" name="组合 4"/>
            <p:cNvGrpSpPr/>
            <p:nvPr/>
          </p:nvGrpSpPr>
          <p:grpSpPr>
            <a:xfrm>
              <a:off x="12306300" y="-584200"/>
              <a:ext cx="165100" cy="7874000"/>
              <a:chOff x="-863600" y="-584200"/>
              <a:chExt cx="165100" cy="7874000"/>
            </a:xfrm>
            <a:grpFill/>
          </p:grpSpPr>
          <p:sp>
            <p:nvSpPr>
              <p:cNvPr id="6" name="椭圆 5"/>
              <p:cNvSpPr/>
              <p:nvPr/>
            </p:nvSpPr>
            <p:spPr>
              <a:xfrm>
                <a:off x="-863600" y="-584200"/>
                <a:ext cx="165100" cy="165100"/>
              </a:xfrm>
              <a:prstGeom prst="ellipse">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 name="椭圆 6"/>
              <p:cNvSpPr/>
              <p:nvPr/>
            </p:nvSpPr>
            <p:spPr>
              <a:xfrm>
                <a:off x="-863600" y="7124700"/>
                <a:ext cx="165100" cy="165100"/>
              </a:xfrm>
              <a:prstGeom prst="ellipse">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sp>
        <p:nvSpPr>
          <p:cNvPr id="33" name="文本框 32"/>
          <p:cNvSpPr txBox="1"/>
          <p:nvPr/>
        </p:nvSpPr>
        <p:spPr>
          <a:xfrm>
            <a:off x="3434080" y="541655"/>
            <a:ext cx="5344795" cy="706755"/>
          </a:xfrm>
          <a:prstGeom prst="rect">
            <a:avLst/>
          </a:prstGeom>
          <a:noFill/>
        </p:spPr>
        <p:txBody>
          <a:bodyPr wrap="square" rtlCol="0">
            <a:spAutoFit/>
          </a:bodyPr>
          <a:lstStyle/>
          <a:p>
            <a:pPr algn="ctr"/>
            <a:r>
              <a:rPr lang="zh-CN" altLang="en-US" sz="4000" spc="600" dirty="0">
                <a:solidFill>
                  <a:srgbClr val="4C678E"/>
                </a:solidFill>
                <a:cs typeface="+mn-ea"/>
                <a:sym typeface="+mn-lt"/>
              </a:rPr>
              <a:t>转译建筑</a:t>
            </a:r>
            <a:r>
              <a:rPr lang="zh-CN" altLang="en-US" sz="4000" spc="600" dirty="0">
                <a:solidFill>
                  <a:srgbClr val="4C678E"/>
                </a:solidFill>
                <a:cs typeface="+mn-ea"/>
                <a:sym typeface="+mn-lt"/>
              </a:rPr>
              <a:t>语汇</a:t>
            </a:r>
            <a:endParaRPr lang="zh-CN" altLang="en-US" sz="4000" spc="600" dirty="0">
              <a:solidFill>
                <a:srgbClr val="4C678E"/>
              </a:solidFill>
              <a:cs typeface="+mn-ea"/>
              <a:sym typeface="+mn-lt"/>
            </a:endParaRPr>
          </a:p>
        </p:txBody>
      </p:sp>
      <p:grpSp>
        <p:nvGrpSpPr>
          <p:cNvPr id="9" name="组合 8"/>
          <p:cNvGrpSpPr/>
          <p:nvPr/>
        </p:nvGrpSpPr>
        <p:grpSpPr>
          <a:xfrm flipV="1">
            <a:off x="1906905" y="827405"/>
            <a:ext cx="8358505" cy="132715"/>
            <a:chOff x="3893464" y="1130139"/>
            <a:chExt cx="4490797" cy="0"/>
          </a:xfrm>
        </p:grpSpPr>
        <p:cxnSp>
          <p:nvCxnSpPr>
            <p:cNvPr id="36" name="直接箭头连接符 25"/>
            <p:cNvCxnSpPr/>
            <p:nvPr/>
          </p:nvCxnSpPr>
          <p:spPr>
            <a:xfrm>
              <a:off x="3893464" y="1130139"/>
              <a:ext cx="820497" cy="0"/>
            </a:xfrm>
            <a:prstGeom prst="straightConnector1">
              <a:avLst/>
            </a:prstGeom>
            <a:ln>
              <a:gradFill>
                <a:gsLst>
                  <a:gs pos="100000">
                    <a:srgbClr val="4C678E">
                      <a:alpha val="0"/>
                    </a:srgbClr>
                  </a:gs>
                  <a:gs pos="0">
                    <a:srgbClr val="4C678E"/>
                  </a:gs>
                </a:gsLst>
                <a:lin ang="10800000" scaled="0"/>
              </a:gradFill>
              <a:tailEnd type="oval"/>
            </a:ln>
          </p:spPr>
          <p:style>
            <a:lnRef idx="1">
              <a:schemeClr val="accent1"/>
            </a:lnRef>
            <a:fillRef idx="0">
              <a:schemeClr val="accent1"/>
            </a:fillRef>
            <a:effectRef idx="0">
              <a:schemeClr val="accent1"/>
            </a:effectRef>
            <a:fontRef idx="minor">
              <a:schemeClr val="tx1"/>
            </a:fontRef>
          </p:style>
        </p:cxnSp>
        <p:cxnSp>
          <p:nvCxnSpPr>
            <p:cNvPr id="50" name="直接箭头连接符 25"/>
            <p:cNvCxnSpPr/>
            <p:nvPr/>
          </p:nvCxnSpPr>
          <p:spPr>
            <a:xfrm flipH="1">
              <a:off x="7563764" y="1130139"/>
              <a:ext cx="820497" cy="0"/>
            </a:xfrm>
            <a:prstGeom prst="straightConnector1">
              <a:avLst/>
            </a:prstGeom>
            <a:ln>
              <a:gradFill>
                <a:gsLst>
                  <a:gs pos="100000">
                    <a:srgbClr val="4C678E">
                      <a:alpha val="0"/>
                    </a:srgbClr>
                  </a:gs>
                  <a:gs pos="0">
                    <a:srgbClr val="4C678E"/>
                  </a:gs>
                </a:gsLst>
                <a:lin ang="10800000" scaled="0"/>
              </a:gradFill>
              <a:tailEnd type="oval"/>
            </a:ln>
          </p:spPr>
          <p:style>
            <a:lnRef idx="1">
              <a:schemeClr val="accent1"/>
            </a:lnRef>
            <a:fillRef idx="0">
              <a:schemeClr val="accent1"/>
            </a:fillRef>
            <a:effectRef idx="0">
              <a:schemeClr val="accent1"/>
            </a:effectRef>
            <a:fontRef idx="minor">
              <a:schemeClr val="tx1"/>
            </a:fontRef>
          </p:style>
        </p:cxnSp>
      </p:grpSp>
      <p:sp>
        <p:nvSpPr>
          <p:cNvPr id="13" name="矩形 12"/>
          <p:cNvSpPr/>
          <p:nvPr>
            <p:custDataLst>
              <p:tags r:id="rId1"/>
            </p:custDataLst>
          </p:nvPr>
        </p:nvSpPr>
        <p:spPr>
          <a:xfrm>
            <a:off x="0" y="1405255"/>
            <a:ext cx="12192000" cy="817880"/>
          </a:xfrm>
          <a:prstGeom prst="rect">
            <a:avLst/>
          </a:prstGeom>
          <a:gradFill flip="none" rotWithShape="1">
            <a:gsLst>
              <a:gs pos="0">
                <a:srgbClr val="4C678E">
                  <a:alpha val="75000"/>
                </a:srgbClr>
              </a:gs>
              <a:gs pos="100000">
                <a:srgbClr val="4C678E">
                  <a:alpha val="76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mn-ea"/>
              <a:sym typeface="+mn-lt"/>
            </a:endParaRPr>
          </a:p>
        </p:txBody>
      </p:sp>
      <p:sp>
        <p:nvSpPr>
          <p:cNvPr id="17" name="矩形 16"/>
          <p:cNvSpPr/>
          <p:nvPr>
            <p:custDataLst>
              <p:tags r:id="rId2"/>
            </p:custDataLst>
          </p:nvPr>
        </p:nvSpPr>
        <p:spPr>
          <a:xfrm>
            <a:off x="3391535" y="1510030"/>
            <a:ext cx="5408930" cy="553720"/>
          </a:xfrm>
          <a:prstGeom prst="rect">
            <a:avLst/>
          </a:prstGeom>
          <a:noFill/>
        </p:spPr>
        <p:txBody>
          <a:bodyPr wrap="square" lIns="0" tIns="0" rIns="0" bIns="0" rtlCol="0">
            <a:spAutoFit/>
          </a:bodyPr>
          <a:p>
            <a:pPr algn="ctr" hangingPunct="0">
              <a:lnSpc>
                <a:spcPct val="150000"/>
              </a:lnSpc>
            </a:pPr>
            <a:r>
              <a:rPr lang="zh-CN" altLang="en-US" sz="2400" b="1" dirty="0">
                <a:solidFill>
                  <a:schemeClr val="bg1"/>
                </a:solidFill>
                <a:cs typeface="+mn-ea"/>
                <a:sym typeface="+mn-lt"/>
              </a:rPr>
              <a:t>基于月相衍生单体</a:t>
            </a:r>
            <a:r>
              <a:rPr lang="zh-CN" altLang="en-US" sz="2400" b="1" dirty="0">
                <a:solidFill>
                  <a:schemeClr val="bg1"/>
                </a:solidFill>
                <a:cs typeface="+mn-ea"/>
                <a:sym typeface="+mn-lt"/>
              </a:rPr>
              <a:t>雏形</a:t>
            </a:r>
            <a:endParaRPr lang="zh-CN" altLang="en-US" sz="2400" b="1" dirty="0">
              <a:solidFill>
                <a:schemeClr val="bg1"/>
              </a:solidFill>
              <a:cs typeface="+mn-ea"/>
              <a:sym typeface="+mn-lt"/>
            </a:endParaRPr>
          </a:p>
        </p:txBody>
      </p:sp>
      <p:sp>
        <p:nvSpPr>
          <p:cNvPr id="16" name="文本框 15"/>
          <p:cNvSpPr txBox="1"/>
          <p:nvPr/>
        </p:nvSpPr>
        <p:spPr>
          <a:xfrm>
            <a:off x="879475" y="2223135"/>
            <a:ext cx="10295255" cy="981075"/>
          </a:xfrm>
          <a:prstGeom prst="rect">
            <a:avLst/>
          </a:prstGeom>
          <a:noFill/>
          <a:ln w="9525">
            <a:noFill/>
          </a:ln>
        </p:spPr>
        <p:txBody>
          <a:bodyPr wrap="square">
            <a:noAutofit/>
          </a:bodyPr>
          <a:p>
            <a:pPr algn="ctr">
              <a:lnSpc>
                <a:spcPct val="120000"/>
              </a:lnSpc>
              <a:buClrTx/>
              <a:buSzTx/>
              <a:buNone/>
            </a:pPr>
            <a:r>
              <a:rPr lang="en-US" altLang="zh-CN" sz="1600" b="0">
                <a:ea typeface="宋体" panose="02010600030101010101" pitchFamily="2" charset="-122"/>
              </a:rPr>
              <a:t>1.</a:t>
            </a:r>
            <a:r>
              <a:rPr lang="zh-CN" sz="1600" b="0">
                <a:ea typeface="宋体" panose="02010600030101010101" pitchFamily="2" charset="-122"/>
              </a:rPr>
              <a:t>基于诉求，我们需设计一系列婚姻主题相关的空间。</a:t>
            </a:r>
            <a:endParaRPr lang="zh-CN" sz="1600" b="0">
              <a:ea typeface="宋体" panose="02010600030101010101" pitchFamily="2" charset="-122"/>
            </a:endParaRPr>
          </a:p>
          <a:p>
            <a:pPr algn="ctr">
              <a:lnSpc>
                <a:spcPct val="120000"/>
              </a:lnSpc>
              <a:buClrTx/>
              <a:buSzTx/>
              <a:buNone/>
            </a:pPr>
            <a:r>
              <a:rPr lang="en-US" altLang="zh-CN" sz="1600" b="0">
                <a:ea typeface="宋体" panose="02010600030101010101" pitchFamily="2" charset="-122"/>
              </a:rPr>
              <a:t>2.</a:t>
            </a:r>
            <a:r>
              <a:rPr lang="zh-CN" sz="1600" b="0">
                <a:ea typeface="宋体" panose="02010600030101010101" pitchFamily="2" charset="-122"/>
              </a:rPr>
              <a:t>基于母题和概念，我们希望以月相对应时间，对应婚姻关系的悄然变化，对应从不同阶段的夫妻或伴侣的诉求出发生成的活动场所——月亮盒子——作为游园的重要节点——置入场地。</a:t>
            </a:r>
            <a:endParaRPr lang="zh-CN" sz="1600" b="0">
              <a:ea typeface="宋体" panose="02010600030101010101" pitchFamily="2" charset="-122"/>
            </a:endParaRPr>
          </a:p>
          <a:p>
            <a:pPr indent="0" algn="ctr"/>
            <a:endParaRPr lang="zh-CN" altLang="en-US" b="0">
              <a:ea typeface="宋体" panose="02010600030101010101" pitchFamily="2" charset="-122"/>
            </a:endParaRPr>
          </a:p>
          <a:p>
            <a:pPr indent="0" algn="ctr"/>
            <a:endParaRPr lang="zh-CN" altLang="en-US" b="0">
              <a:ea typeface="宋体" panose="02010600030101010101" pitchFamily="2" charset="-122"/>
            </a:endParaRPr>
          </a:p>
          <a:p>
            <a:pPr indent="0" algn="ctr"/>
            <a:endParaRPr lang="zh-CN" altLang="en-US" b="0">
              <a:ea typeface="宋体" panose="02010600030101010101" pitchFamily="2" charset="-122"/>
            </a:endParaRPr>
          </a:p>
          <a:p>
            <a:pPr indent="0" algn="ctr"/>
            <a:endParaRPr lang="zh-CN" altLang="en-US" b="0">
              <a:ea typeface="宋体" panose="02010600030101010101" pitchFamily="2" charset="-122"/>
            </a:endParaRPr>
          </a:p>
        </p:txBody>
      </p:sp>
      <p:sp>
        <p:nvSpPr>
          <p:cNvPr id="10" name="文本框 9"/>
          <p:cNvSpPr txBox="1"/>
          <p:nvPr>
            <p:custDataLst>
              <p:tags r:id="rId3"/>
            </p:custDataLst>
          </p:nvPr>
        </p:nvSpPr>
        <p:spPr>
          <a:xfrm>
            <a:off x="1713865" y="6410325"/>
            <a:ext cx="9388475" cy="337185"/>
          </a:xfrm>
          <a:prstGeom prst="rect">
            <a:avLst/>
          </a:prstGeom>
          <a:noFill/>
        </p:spPr>
        <p:txBody>
          <a:bodyPr wrap="square" rtlCol="0" anchor="t">
            <a:spAutoFit/>
          </a:bodyPr>
          <a:p>
            <a:r>
              <a:rPr lang="zh-CN" sz="1600">
                <a:ea typeface="宋体" panose="02010600030101010101" pitchFamily="2" charset="-122"/>
                <a:sym typeface="+mn-ea"/>
              </a:rPr>
              <a:t>提取月相的某些形态时，</a:t>
            </a:r>
            <a:r>
              <a:rPr lang="zh-CN" sz="1600">
                <a:ea typeface="宋体" panose="02010600030101010101" pitchFamily="2" charset="-122"/>
                <a:sym typeface="+mn-ea"/>
              </a:rPr>
              <a:t>发现和传统船篷、或船头形态具有同源性，设计拥有更多的符号暗示。</a:t>
            </a:r>
            <a:endParaRPr lang="zh-CN" altLang="en-US" sz="1600">
              <a:ea typeface="宋体" panose="02010600030101010101" pitchFamily="2" charset="-122"/>
              <a:sym typeface="+mn-ea"/>
            </a:endParaRPr>
          </a:p>
        </p:txBody>
      </p:sp>
      <p:grpSp>
        <p:nvGrpSpPr>
          <p:cNvPr id="21" name="组合 20"/>
          <p:cNvGrpSpPr/>
          <p:nvPr/>
        </p:nvGrpSpPr>
        <p:grpSpPr>
          <a:xfrm>
            <a:off x="1819910" y="3317875"/>
            <a:ext cx="8444865" cy="2915920"/>
            <a:chOff x="3319" y="5212"/>
            <a:chExt cx="13299" cy="4592"/>
          </a:xfrm>
        </p:grpSpPr>
        <p:pic>
          <p:nvPicPr>
            <p:cNvPr id="18" name="图片 17"/>
            <p:cNvPicPr>
              <a:picLocks noChangeAspect="1"/>
            </p:cNvPicPr>
            <p:nvPr/>
          </p:nvPicPr>
          <p:blipFill>
            <a:blip r:embed="rId4"/>
            <a:stretch>
              <a:fillRect/>
            </a:stretch>
          </p:blipFill>
          <p:spPr>
            <a:xfrm>
              <a:off x="3319" y="5212"/>
              <a:ext cx="6461" cy="4592"/>
            </a:xfrm>
            <a:prstGeom prst="rect">
              <a:avLst/>
            </a:prstGeom>
          </p:spPr>
        </p:pic>
        <p:pic>
          <p:nvPicPr>
            <p:cNvPr id="20" name="图片 19" descr="a8dc11b72878250d6cd7999501204f1"/>
            <p:cNvPicPr>
              <a:picLocks noChangeAspect="1"/>
            </p:cNvPicPr>
            <p:nvPr/>
          </p:nvPicPr>
          <p:blipFill>
            <a:blip r:embed="rId5"/>
            <a:stretch>
              <a:fillRect/>
            </a:stretch>
          </p:blipFill>
          <p:spPr>
            <a:xfrm>
              <a:off x="9988" y="5212"/>
              <a:ext cx="6631" cy="4543"/>
            </a:xfrm>
            <a:prstGeom prst="rect">
              <a:avLst/>
            </a:prstGeom>
          </p:spPr>
        </p:pic>
      </p:grpSp>
    </p:spTree>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3"/>
                                        </p:tgtEl>
                                        <p:attrNameLst>
                                          <p:attrName>style.visibility</p:attrName>
                                        </p:attrNameLst>
                                      </p:cBhvr>
                                      <p:to>
                                        <p:strVal val="visible"/>
                                      </p:to>
                                    </p:set>
                                    <p:anim calcmode="lin" valueType="num">
                                      <p:cBhvr>
                                        <p:cTn id="12" dur="500" fill="hold"/>
                                        <p:tgtEl>
                                          <p:spTgt spid="33"/>
                                        </p:tgtEl>
                                        <p:attrNameLst>
                                          <p:attrName>ppt_w</p:attrName>
                                        </p:attrNameLst>
                                      </p:cBhvr>
                                      <p:tavLst>
                                        <p:tav tm="0">
                                          <p:val>
                                            <p:fltVal val="0"/>
                                          </p:val>
                                        </p:tav>
                                        <p:tav tm="100000">
                                          <p:val>
                                            <p:strVal val="#ppt_w"/>
                                          </p:val>
                                        </p:tav>
                                      </p:tavLst>
                                    </p:anim>
                                    <p:anim calcmode="lin" valueType="num">
                                      <p:cBhvr>
                                        <p:cTn id="13" dur="500" fill="hold"/>
                                        <p:tgtEl>
                                          <p:spTgt spid="33"/>
                                        </p:tgtEl>
                                        <p:attrNameLst>
                                          <p:attrName>ppt_h</p:attrName>
                                        </p:attrNameLst>
                                      </p:cBhvr>
                                      <p:tavLst>
                                        <p:tav tm="0">
                                          <p:val>
                                            <p:fltVal val="0"/>
                                          </p:val>
                                        </p:tav>
                                        <p:tav tm="100000">
                                          <p:val>
                                            <p:strVal val="#ppt_h"/>
                                          </p:val>
                                        </p:tav>
                                      </p:tavLst>
                                    </p:anim>
                                    <p:animEffect transition="in" filter="fade">
                                      <p:cBhvr>
                                        <p:cTn id="14"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698500" y="-582990"/>
            <a:ext cx="13589000" cy="8023980"/>
            <a:chOff x="-863600" y="-584200"/>
            <a:chExt cx="13335000" cy="7874000"/>
          </a:xfrm>
          <a:solidFill>
            <a:srgbClr val="E6E6E6"/>
          </a:solidFill>
        </p:grpSpPr>
        <p:grpSp>
          <p:nvGrpSpPr>
            <p:cNvPr id="4" name="组合 3"/>
            <p:cNvGrpSpPr/>
            <p:nvPr/>
          </p:nvGrpSpPr>
          <p:grpSpPr>
            <a:xfrm>
              <a:off x="-863600" y="-584200"/>
              <a:ext cx="165100" cy="7874000"/>
              <a:chOff x="-863600" y="-584200"/>
              <a:chExt cx="165100" cy="7874000"/>
            </a:xfrm>
            <a:grpFill/>
          </p:grpSpPr>
          <p:sp>
            <p:nvSpPr>
              <p:cNvPr id="2" name="椭圆 1"/>
              <p:cNvSpPr/>
              <p:nvPr/>
            </p:nvSpPr>
            <p:spPr>
              <a:xfrm>
                <a:off x="-863600" y="-584200"/>
                <a:ext cx="165100" cy="165100"/>
              </a:xfrm>
              <a:prstGeom prst="ellipse">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 name="椭圆 2"/>
              <p:cNvSpPr/>
              <p:nvPr/>
            </p:nvSpPr>
            <p:spPr>
              <a:xfrm>
                <a:off x="-863600" y="7124700"/>
                <a:ext cx="165100" cy="165100"/>
              </a:xfrm>
              <a:prstGeom prst="ellipse">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5" name="组合 4"/>
            <p:cNvGrpSpPr/>
            <p:nvPr/>
          </p:nvGrpSpPr>
          <p:grpSpPr>
            <a:xfrm>
              <a:off x="12306300" y="-584200"/>
              <a:ext cx="165100" cy="7874000"/>
              <a:chOff x="-863600" y="-584200"/>
              <a:chExt cx="165100" cy="7874000"/>
            </a:xfrm>
            <a:grpFill/>
          </p:grpSpPr>
          <p:sp>
            <p:nvSpPr>
              <p:cNvPr id="6" name="椭圆 5"/>
              <p:cNvSpPr/>
              <p:nvPr/>
            </p:nvSpPr>
            <p:spPr>
              <a:xfrm>
                <a:off x="-863600" y="-584200"/>
                <a:ext cx="165100" cy="165100"/>
              </a:xfrm>
              <a:prstGeom prst="ellipse">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 name="椭圆 6"/>
              <p:cNvSpPr/>
              <p:nvPr/>
            </p:nvSpPr>
            <p:spPr>
              <a:xfrm>
                <a:off x="-863600" y="7124700"/>
                <a:ext cx="165100" cy="165100"/>
              </a:xfrm>
              <a:prstGeom prst="ellipse">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pic>
        <p:nvPicPr>
          <p:cNvPr id="101" name="图片 100"/>
          <p:cNvPicPr/>
          <p:nvPr/>
        </p:nvPicPr>
        <p:blipFill>
          <a:blip r:embed="rId1"/>
          <a:stretch>
            <a:fillRect/>
          </a:stretch>
        </p:blipFill>
        <p:spPr>
          <a:xfrm>
            <a:off x="6995795" y="617220"/>
            <a:ext cx="4585335" cy="5623560"/>
          </a:xfrm>
          <a:prstGeom prst="rect">
            <a:avLst/>
          </a:prstGeom>
          <a:noFill/>
          <a:ln w="9525">
            <a:noFill/>
          </a:ln>
        </p:spPr>
      </p:pic>
      <p:pic>
        <p:nvPicPr>
          <p:cNvPr id="102" name="图片 101"/>
          <p:cNvPicPr/>
          <p:nvPr/>
        </p:nvPicPr>
        <p:blipFill>
          <a:blip r:embed="rId2"/>
          <a:stretch>
            <a:fillRect/>
          </a:stretch>
        </p:blipFill>
        <p:spPr>
          <a:xfrm>
            <a:off x="1976755" y="3782695"/>
            <a:ext cx="4648200" cy="1394460"/>
          </a:xfrm>
          <a:prstGeom prst="rect">
            <a:avLst/>
          </a:prstGeom>
          <a:noFill/>
          <a:ln w="9525">
            <a:noFill/>
          </a:ln>
        </p:spPr>
      </p:pic>
      <p:pic>
        <p:nvPicPr>
          <p:cNvPr id="103" name="图片 102"/>
          <p:cNvPicPr/>
          <p:nvPr/>
        </p:nvPicPr>
        <p:blipFill>
          <a:blip r:embed="rId3"/>
          <a:stretch>
            <a:fillRect/>
          </a:stretch>
        </p:blipFill>
        <p:spPr>
          <a:xfrm>
            <a:off x="806450" y="814070"/>
            <a:ext cx="4171315" cy="2771775"/>
          </a:xfrm>
          <a:prstGeom prst="rect">
            <a:avLst/>
          </a:prstGeom>
          <a:noFill/>
          <a:ln w="9525">
            <a:noFill/>
          </a:ln>
        </p:spPr>
      </p:pic>
      <p:sp>
        <p:nvSpPr>
          <p:cNvPr id="35" name="矩形 34"/>
          <p:cNvSpPr/>
          <p:nvPr/>
        </p:nvSpPr>
        <p:spPr>
          <a:xfrm>
            <a:off x="1324610" y="5299710"/>
            <a:ext cx="4902835" cy="848995"/>
          </a:xfrm>
          <a:prstGeom prst="rect">
            <a:avLst/>
          </a:prstGeom>
          <a:noFill/>
        </p:spPr>
        <p:txBody>
          <a:bodyPr wrap="square" lIns="0" tIns="0" rIns="0" bIns="0" rtlCol="0">
            <a:noAutofit/>
          </a:bodyPr>
          <a:p>
            <a:pPr algn="just" hangingPunct="0">
              <a:lnSpc>
                <a:spcPct val="150000"/>
              </a:lnSpc>
            </a:pPr>
            <a:r>
              <a:rPr lang="zh-CN" altLang="en-US" sz="3600" b="1" dirty="0">
                <a:solidFill>
                  <a:schemeClr val="tx1"/>
                </a:solidFill>
                <a:effectLst>
                  <a:outerShdw blurRad="38100" dist="19050" dir="2700000" algn="tl" rotWithShape="0">
                    <a:schemeClr val="dk1">
                      <a:alpha val="40000"/>
                    </a:schemeClr>
                  </a:outerShdw>
                </a:effectLst>
                <a:cs typeface="+mn-ea"/>
                <a:sym typeface="+mn-lt"/>
              </a:rPr>
              <a:t>海</a:t>
            </a:r>
            <a:r>
              <a:rPr lang="en-US" altLang="zh-CN" sz="3600" b="1" dirty="0">
                <a:solidFill>
                  <a:schemeClr val="tx1"/>
                </a:solidFill>
                <a:effectLst>
                  <a:outerShdw blurRad="38100" dist="19050" dir="2700000" algn="tl" rotWithShape="0">
                    <a:schemeClr val="dk1">
                      <a:alpha val="40000"/>
                    </a:schemeClr>
                  </a:outerShdw>
                </a:effectLst>
                <a:cs typeface="+mn-ea"/>
                <a:sym typeface="+mn-lt"/>
              </a:rPr>
              <a:t>          </a:t>
            </a:r>
            <a:r>
              <a:rPr lang="zh-CN" altLang="en-US" sz="3600" b="1" dirty="0">
                <a:solidFill>
                  <a:schemeClr val="tx1"/>
                </a:solidFill>
                <a:effectLst>
                  <a:outerShdw blurRad="38100" dist="19050" dir="2700000" algn="tl" rotWithShape="0">
                    <a:schemeClr val="dk1">
                      <a:alpha val="40000"/>
                    </a:schemeClr>
                  </a:outerShdw>
                </a:effectLst>
                <a:cs typeface="+mn-ea"/>
                <a:sym typeface="+mn-lt"/>
              </a:rPr>
              <a:t>明月</a:t>
            </a:r>
            <a:r>
              <a:rPr lang="en-US" altLang="zh-CN" sz="3600" b="1" dirty="0">
                <a:solidFill>
                  <a:schemeClr val="tx1"/>
                </a:solidFill>
                <a:effectLst>
                  <a:outerShdw blurRad="38100" dist="19050" dir="2700000" algn="tl" rotWithShape="0">
                    <a:schemeClr val="dk1">
                      <a:alpha val="40000"/>
                    </a:schemeClr>
                  </a:outerShdw>
                </a:effectLst>
                <a:cs typeface="+mn-ea"/>
                <a:sym typeface="+mn-lt"/>
              </a:rPr>
              <a:t>        </a:t>
            </a:r>
            <a:r>
              <a:rPr lang="zh-CN" altLang="en-US" sz="3600" b="1" dirty="0">
                <a:solidFill>
                  <a:schemeClr val="tx1"/>
                </a:solidFill>
                <a:effectLst>
                  <a:outerShdw blurRad="38100" dist="19050" dir="2700000" algn="tl" rotWithShape="0">
                    <a:schemeClr val="dk1">
                      <a:alpha val="40000"/>
                    </a:schemeClr>
                  </a:outerShdw>
                </a:effectLst>
                <a:cs typeface="+mn-ea"/>
                <a:sym typeface="+mn-lt"/>
              </a:rPr>
              <a:t>情感</a:t>
            </a:r>
            <a:r>
              <a:rPr lang="en-US" altLang="zh-CN" sz="2000" b="1" dirty="0">
                <a:solidFill>
                  <a:srgbClr val="4C678E"/>
                </a:solidFill>
                <a:cs typeface="+mn-ea"/>
                <a:sym typeface="+mn-lt"/>
              </a:rPr>
              <a:t> </a:t>
            </a:r>
            <a:endParaRPr lang="en-US" altLang="zh-CN" sz="2000" b="1" dirty="0">
              <a:solidFill>
                <a:srgbClr val="4C678E"/>
              </a:solidFill>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500" fill="hold"/>
                                        <p:tgtEl>
                                          <p:spTgt spid="35"/>
                                        </p:tgtEl>
                                        <p:attrNameLst>
                                          <p:attrName>ppt_x</p:attrName>
                                        </p:attrNameLst>
                                      </p:cBhvr>
                                      <p:tavLst>
                                        <p:tav tm="0">
                                          <p:val>
                                            <p:strVal val="#ppt_x"/>
                                          </p:val>
                                        </p:tav>
                                        <p:tav tm="100000">
                                          <p:val>
                                            <p:strVal val="#ppt_x"/>
                                          </p:val>
                                        </p:tav>
                                      </p:tavLst>
                                    </p:anim>
                                    <p:anim calcmode="lin" valueType="num">
                                      <p:cBhvr additive="base">
                                        <p:cTn id="8"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5"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698500" y="-582990"/>
            <a:ext cx="13589000" cy="8023980"/>
            <a:chOff x="-863600" y="-584200"/>
            <a:chExt cx="13335000" cy="7874000"/>
          </a:xfrm>
          <a:solidFill>
            <a:srgbClr val="E6E6E6"/>
          </a:solidFill>
        </p:grpSpPr>
        <p:grpSp>
          <p:nvGrpSpPr>
            <p:cNvPr id="4" name="组合 3"/>
            <p:cNvGrpSpPr/>
            <p:nvPr/>
          </p:nvGrpSpPr>
          <p:grpSpPr>
            <a:xfrm>
              <a:off x="-863600" y="-584200"/>
              <a:ext cx="165100" cy="7874000"/>
              <a:chOff x="-863600" y="-584200"/>
              <a:chExt cx="165100" cy="7874000"/>
            </a:xfrm>
            <a:grpFill/>
          </p:grpSpPr>
          <p:sp>
            <p:nvSpPr>
              <p:cNvPr id="2" name="椭圆 1"/>
              <p:cNvSpPr/>
              <p:nvPr/>
            </p:nvSpPr>
            <p:spPr>
              <a:xfrm>
                <a:off x="-863600" y="-584200"/>
                <a:ext cx="165100" cy="165100"/>
              </a:xfrm>
              <a:prstGeom prst="ellipse">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 name="椭圆 2"/>
              <p:cNvSpPr/>
              <p:nvPr/>
            </p:nvSpPr>
            <p:spPr>
              <a:xfrm>
                <a:off x="-863600" y="7124700"/>
                <a:ext cx="165100" cy="165100"/>
              </a:xfrm>
              <a:prstGeom prst="ellipse">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5" name="组合 4"/>
            <p:cNvGrpSpPr/>
            <p:nvPr/>
          </p:nvGrpSpPr>
          <p:grpSpPr>
            <a:xfrm>
              <a:off x="12306300" y="-584200"/>
              <a:ext cx="165100" cy="7874000"/>
              <a:chOff x="-863600" y="-584200"/>
              <a:chExt cx="165100" cy="7874000"/>
            </a:xfrm>
            <a:grpFill/>
          </p:grpSpPr>
          <p:sp>
            <p:nvSpPr>
              <p:cNvPr id="6" name="椭圆 5"/>
              <p:cNvSpPr/>
              <p:nvPr/>
            </p:nvSpPr>
            <p:spPr>
              <a:xfrm>
                <a:off x="-863600" y="-584200"/>
                <a:ext cx="165100" cy="165100"/>
              </a:xfrm>
              <a:prstGeom prst="ellipse">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 name="椭圆 6"/>
              <p:cNvSpPr/>
              <p:nvPr/>
            </p:nvSpPr>
            <p:spPr>
              <a:xfrm>
                <a:off x="-863600" y="7124700"/>
                <a:ext cx="165100" cy="165100"/>
              </a:xfrm>
              <a:prstGeom prst="ellipse">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sp>
        <p:nvSpPr>
          <p:cNvPr id="33" name="文本框 32"/>
          <p:cNvSpPr txBox="1"/>
          <p:nvPr/>
        </p:nvSpPr>
        <p:spPr>
          <a:xfrm>
            <a:off x="3434080" y="313055"/>
            <a:ext cx="5344795" cy="706755"/>
          </a:xfrm>
          <a:prstGeom prst="rect">
            <a:avLst/>
          </a:prstGeom>
          <a:noFill/>
        </p:spPr>
        <p:txBody>
          <a:bodyPr wrap="square" rtlCol="0">
            <a:spAutoFit/>
          </a:bodyPr>
          <a:lstStyle/>
          <a:p>
            <a:pPr algn="ctr"/>
            <a:r>
              <a:rPr lang="zh-CN" altLang="en-US" sz="4000" spc="600" dirty="0">
                <a:solidFill>
                  <a:srgbClr val="4C678E"/>
                </a:solidFill>
                <a:cs typeface="+mn-ea"/>
                <a:sym typeface="+mn-lt"/>
              </a:rPr>
              <a:t>转译建筑</a:t>
            </a:r>
            <a:r>
              <a:rPr lang="zh-CN" altLang="en-US" sz="4000" spc="600" dirty="0">
                <a:solidFill>
                  <a:srgbClr val="4C678E"/>
                </a:solidFill>
                <a:cs typeface="+mn-ea"/>
                <a:sym typeface="+mn-lt"/>
              </a:rPr>
              <a:t>语汇</a:t>
            </a:r>
            <a:endParaRPr lang="zh-CN" altLang="en-US" sz="4000" spc="600" dirty="0">
              <a:solidFill>
                <a:srgbClr val="4C678E"/>
              </a:solidFill>
              <a:cs typeface="+mn-ea"/>
              <a:sym typeface="+mn-lt"/>
            </a:endParaRPr>
          </a:p>
        </p:txBody>
      </p:sp>
      <p:grpSp>
        <p:nvGrpSpPr>
          <p:cNvPr id="9" name="组合 8"/>
          <p:cNvGrpSpPr/>
          <p:nvPr/>
        </p:nvGrpSpPr>
        <p:grpSpPr>
          <a:xfrm flipV="1">
            <a:off x="1906905" y="598805"/>
            <a:ext cx="8358505" cy="132715"/>
            <a:chOff x="3893464" y="1130139"/>
            <a:chExt cx="4490797" cy="0"/>
          </a:xfrm>
        </p:grpSpPr>
        <p:cxnSp>
          <p:nvCxnSpPr>
            <p:cNvPr id="36" name="直接箭头连接符 25"/>
            <p:cNvCxnSpPr/>
            <p:nvPr/>
          </p:nvCxnSpPr>
          <p:spPr>
            <a:xfrm>
              <a:off x="3893464" y="1130139"/>
              <a:ext cx="820497" cy="0"/>
            </a:xfrm>
            <a:prstGeom prst="straightConnector1">
              <a:avLst/>
            </a:prstGeom>
            <a:ln>
              <a:gradFill>
                <a:gsLst>
                  <a:gs pos="100000">
                    <a:srgbClr val="4C678E">
                      <a:alpha val="0"/>
                    </a:srgbClr>
                  </a:gs>
                  <a:gs pos="0">
                    <a:srgbClr val="4C678E"/>
                  </a:gs>
                </a:gsLst>
                <a:lin ang="10800000" scaled="0"/>
              </a:gradFill>
              <a:tailEnd type="oval"/>
            </a:ln>
          </p:spPr>
          <p:style>
            <a:lnRef idx="1">
              <a:schemeClr val="accent1"/>
            </a:lnRef>
            <a:fillRef idx="0">
              <a:schemeClr val="accent1"/>
            </a:fillRef>
            <a:effectRef idx="0">
              <a:schemeClr val="accent1"/>
            </a:effectRef>
            <a:fontRef idx="minor">
              <a:schemeClr val="tx1"/>
            </a:fontRef>
          </p:style>
        </p:cxnSp>
        <p:cxnSp>
          <p:nvCxnSpPr>
            <p:cNvPr id="50" name="直接箭头连接符 25"/>
            <p:cNvCxnSpPr/>
            <p:nvPr/>
          </p:nvCxnSpPr>
          <p:spPr>
            <a:xfrm flipH="1">
              <a:off x="7563764" y="1130139"/>
              <a:ext cx="820497" cy="0"/>
            </a:xfrm>
            <a:prstGeom prst="straightConnector1">
              <a:avLst/>
            </a:prstGeom>
            <a:ln>
              <a:gradFill>
                <a:gsLst>
                  <a:gs pos="100000">
                    <a:srgbClr val="4C678E">
                      <a:alpha val="0"/>
                    </a:srgbClr>
                  </a:gs>
                  <a:gs pos="0">
                    <a:srgbClr val="4C678E"/>
                  </a:gs>
                </a:gsLst>
                <a:lin ang="10800000" scaled="0"/>
              </a:gradFill>
              <a:tailEnd type="oval"/>
            </a:ln>
          </p:spPr>
          <p:style>
            <a:lnRef idx="1">
              <a:schemeClr val="accent1"/>
            </a:lnRef>
            <a:fillRef idx="0">
              <a:schemeClr val="accent1"/>
            </a:fillRef>
            <a:effectRef idx="0">
              <a:schemeClr val="accent1"/>
            </a:effectRef>
            <a:fontRef idx="minor">
              <a:schemeClr val="tx1"/>
            </a:fontRef>
          </p:style>
        </p:cxnSp>
      </p:grpSp>
      <p:sp>
        <p:nvSpPr>
          <p:cNvPr id="13" name="矩形 12"/>
          <p:cNvSpPr/>
          <p:nvPr>
            <p:custDataLst>
              <p:tags r:id="rId1"/>
            </p:custDataLst>
          </p:nvPr>
        </p:nvSpPr>
        <p:spPr>
          <a:xfrm>
            <a:off x="0" y="1176655"/>
            <a:ext cx="12192000" cy="817880"/>
          </a:xfrm>
          <a:prstGeom prst="rect">
            <a:avLst/>
          </a:prstGeom>
          <a:gradFill flip="none" rotWithShape="1">
            <a:gsLst>
              <a:gs pos="0">
                <a:srgbClr val="4C678E">
                  <a:alpha val="75000"/>
                </a:srgbClr>
              </a:gs>
              <a:gs pos="100000">
                <a:srgbClr val="4C678E">
                  <a:alpha val="76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mn-ea"/>
              <a:sym typeface="+mn-lt"/>
            </a:endParaRPr>
          </a:p>
        </p:txBody>
      </p:sp>
      <p:sp>
        <p:nvSpPr>
          <p:cNvPr id="17" name="矩形 16"/>
          <p:cNvSpPr/>
          <p:nvPr>
            <p:custDataLst>
              <p:tags r:id="rId2"/>
            </p:custDataLst>
          </p:nvPr>
        </p:nvSpPr>
        <p:spPr>
          <a:xfrm>
            <a:off x="3391535" y="1281430"/>
            <a:ext cx="5408930" cy="553720"/>
          </a:xfrm>
          <a:prstGeom prst="rect">
            <a:avLst/>
          </a:prstGeom>
          <a:noFill/>
        </p:spPr>
        <p:txBody>
          <a:bodyPr wrap="square" lIns="0" tIns="0" rIns="0" bIns="0" rtlCol="0">
            <a:spAutoFit/>
          </a:bodyPr>
          <a:p>
            <a:pPr algn="ctr" hangingPunct="0">
              <a:lnSpc>
                <a:spcPct val="150000"/>
              </a:lnSpc>
            </a:pPr>
            <a:r>
              <a:rPr lang="zh-CN" altLang="en-US" sz="2400" b="1" dirty="0">
                <a:solidFill>
                  <a:schemeClr val="bg1"/>
                </a:solidFill>
                <a:cs typeface="+mn-ea"/>
                <a:sym typeface="+mn-lt"/>
              </a:rPr>
              <a:t>基于月相衍生单体</a:t>
            </a:r>
            <a:r>
              <a:rPr lang="zh-CN" altLang="en-US" sz="2400" b="1" dirty="0">
                <a:solidFill>
                  <a:schemeClr val="bg1"/>
                </a:solidFill>
                <a:cs typeface="+mn-ea"/>
                <a:sym typeface="+mn-lt"/>
              </a:rPr>
              <a:t>雏形</a:t>
            </a:r>
            <a:endParaRPr lang="zh-CN" altLang="en-US" sz="2400" b="1" dirty="0">
              <a:solidFill>
                <a:schemeClr val="bg1"/>
              </a:solidFill>
              <a:cs typeface="+mn-ea"/>
              <a:sym typeface="+mn-lt"/>
            </a:endParaRPr>
          </a:p>
        </p:txBody>
      </p:sp>
      <p:sp>
        <p:nvSpPr>
          <p:cNvPr id="10" name="文本框 9"/>
          <p:cNvSpPr txBox="1"/>
          <p:nvPr>
            <p:custDataLst>
              <p:tags r:id="rId3"/>
            </p:custDataLst>
          </p:nvPr>
        </p:nvSpPr>
        <p:spPr>
          <a:xfrm>
            <a:off x="247015" y="2221230"/>
            <a:ext cx="1660525" cy="1817370"/>
          </a:xfrm>
          <a:prstGeom prst="rect">
            <a:avLst/>
          </a:prstGeom>
          <a:noFill/>
        </p:spPr>
        <p:txBody>
          <a:bodyPr wrap="square" rtlCol="0" anchor="t">
            <a:noAutofit/>
          </a:bodyPr>
          <a:p>
            <a:r>
              <a:rPr lang="zh-CN" sz="1600">
                <a:ea typeface="宋体" panose="02010600030101010101" pitchFamily="2" charset="-122"/>
                <a:sym typeface="+mn-ea"/>
              </a:rPr>
              <a:t>以表达各种月相</a:t>
            </a:r>
            <a:r>
              <a:rPr lang="zh-CN" sz="1600">
                <a:ea typeface="宋体" panose="02010600030101010101" pitchFamily="2" charset="-122"/>
                <a:sym typeface="+mn-ea"/>
              </a:rPr>
              <a:t>情感为</a:t>
            </a:r>
            <a:r>
              <a:rPr lang="zh-CN" sz="1600">
                <a:ea typeface="宋体" panose="02010600030101010101" pitchFamily="2" charset="-122"/>
                <a:sym typeface="+mn-ea"/>
              </a:rPr>
              <a:t>基准，建筑通过各类型圆体块的嵌入式、半嵌入式、具象以及切割来生成单体</a:t>
            </a:r>
            <a:r>
              <a:rPr lang="zh-CN" sz="1600">
                <a:ea typeface="宋体" panose="02010600030101010101" pitchFamily="2" charset="-122"/>
                <a:sym typeface="+mn-ea"/>
              </a:rPr>
              <a:t>雏形。</a:t>
            </a:r>
            <a:endParaRPr lang="zh-CN" sz="1600">
              <a:ea typeface="宋体" panose="02010600030101010101" pitchFamily="2" charset="-122"/>
              <a:sym typeface="+mn-ea"/>
            </a:endParaRPr>
          </a:p>
          <a:p>
            <a:endParaRPr lang="zh-CN" altLang="en-US" sz="1600">
              <a:ea typeface="宋体" panose="02010600030101010101" pitchFamily="2" charset="-122"/>
              <a:sym typeface="+mn-ea"/>
            </a:endParaRPr>
          </a:p>
        </p:txBody>
      </p:sp>
      <p:grpSp>
        <p:nvGrpSpPr>
          <p:cNvPr id="34" name="组合 33"/>
          <p:cNvGrpSpPr/>
          <p:nvPr/>
        </p:nvGrpSpPr>
        <p:grpSpPr>
          <a:xfrm>
            <a:off x="4450715" y="2093595"/>
            <a:ext cx="7611745" cy="4429760"/>
            <a:chOff x="4893" y="3732"/>
            <a:chExt cx="11406" cy="6638"/>
          </a:xfrm>
        </p:grpSpPr>
        <p:pic>
          <p:nvPicPr>
            <p:cNvPr id="14" name="图片 13"/>
            <p:cNvPicPr>
              <a:picLocks noChangeAspect="1"/>
            </p:cNvPicPr>
            <p:nvPr>
              <p:custDataLst>
                <p:tags r:id="rId4"/>
              </p:custDataLst>
            </p:nvPr>
          </p:nvPicPr>
          <p:blipFill>
            <a:blip r:embed="rId5"/>
            <a:stretch>
              <a:fillRect/>
            </a:stretch>
          </p:blipFill>
          <p:spPr>
            <a:xfrm>
              <a:off x="4893" y="3886"/>
              <a:ext cx="10900" cy="6300"/>
            </a:xfrm>
            <a:prstGeom prst="rect">
              <a:avLst/>
            </a:prstGeom>
          </p:spPr>
        </p:pic>
        <p:cxnSp>
          <p:nvCxnSpPr>
            <p:cNvPr id="16" name="直接连接符 15"/>
            <p:cNvCxnSpPr/>
            <p:nvPr/>
          </p:nvCxnSpPr>
          <p:spPr>
            <a:xfrm>
              <a:off x="4893" y="3806"/>
              <a:ext cx="11406" cy="0"/>
            </a:xfrm>
            <a:prstGeom prst="line">
              <a:avLst/>
            </a:prstGeom>
            <a:ln>
              <a:solidFill>
                <a:srgbClr val="788CA9"/>
              </a:solidFill>
            </a:ln>
          </p:spPr>
          <p:style>
            <a:lnRef idx="3">
              <a:schemeClr val="accent1"/>
            </a:lnRef>
            <a:fillRef idx="0">
              <a:srgbClr val="FFFFFF"/>
            </a:fillRef>
            <a:effectRef idx="0">
              <a:srgbClr val="FFFFFF"/>
            </a:effectRef>
            <a:fontRef idx="minor">
              <a:schemeClr val="tx1"/>
            </a:fontRef>
          </p:style>
        </p:cxnSp>
        <p:cxnSp>
          <p:nvCxnSpPr>
            <p:cNvPr id="18" name="直接连接符 17"/>
            <p:cNvCxnSpPr/>
            <p:nvPr>
              <p:custDataLst>
                <p:tags r:id="rId6"/>
              </p:custDataLst>
            </p:nvPr>
          </p:nvCxnSpPr>
          <p:spPr>
            <a:xfrm>
              <a:off x="4893" y="6170"/>
              <a:ext cx="11372" cy="0"/>
            </a:xfrm>
            <a:prstGeom prst="line">
              <a:avLst/>
            </a:prstGeom>
            <a:ln>
              <a:solidFill>
                <a:srgbClr val="788CA9"/>
              </a:solidFill>
            </a:ln>
          </p:spPr>
          <p:style>
            <a:lnRef idx="3">
              <a:schemeClr val="accent1"/>
            </a:lnRef>
            <a:fillRef idx="0">
              <a:srgbClr val="FFFFFF"/>
            </a:fillRef>
            <a:effectRef idx="0">
              <a:srgbClr val="FFFFFF"/>
            </a:effectRef>
            <a:fontRef idx="minor">
              <a:schemeClr val="tx1"/>
            </a:fontRef>
          </p:style>
        </p:cxnSp>
        <p:cxnSp>
          <p:nvCxnSpPr>
            <p:cNvPr id="19" name="直接连接符 18"/>
            <p:cNvCxnSpPr/>
            <p:nvPr>
              <p:custDataLst>
                <p:tags r:id="rId7"/>
              </p:custDataLst>
            </p:nvPr>
          </p:nvCxnSpPr>
          <p:spPr>
            <a:xfrm>
              <a:off x="4893" y="10286"/>
              <a:ext cx="11384" cy="0"/>
            </a:xfrm>
            <a:prstGeom prst="line">
              <a:avLst/>
            </a:prstGeom>
            <a:ln>
              <a:solidFill>
                <a:srgbClr val="788CA9"/>
              </a:solidFill>
            </a:ln>
          </p:spPr>
          <p:style>
            <a:lnRef idx="3">
              <a:schemeClr val="accent1"/>
            </a:lnRef>
            <a:fillRef idx="0">
              <a:srgbClr val="FFFFFF"/>
            </a:fillRef>
            <a:effectRef idx="0">
              <a:srgbClr val="FFFFFF"/>
            </a:effectRef>
            <a:fontRef idx="minor">
              <a:schemeClr val="tx1"/>
            </a:fontRef>
          </p:style>
        </p:cxnSp>
        <p:cxnSp>
          <p:nvCxnSpPr>
            <p:cNvPr id="20" name="直接连接符 19"/>
            <p:cNvCxnSpPr/>
            <p:nvPr>
              <p:custDataLst>
                <p:tags r:id="rId8"/>
              </p:custDataLst>
            </p:nvPr>
          </p:nvCxnSpPr>
          <p:spPr>
            <a:xfrm>
              <a:off x="4893" y="8914"/>
              <a:ext cx="11384" cy="0"/>
            </a:xfrm>
            <a:prstGeom prst="line">
              <a:avLst/>
            </a:prstGeom>
            <a:ln>
              <a:solidFill>
                <a:srgbClr val="788CA9"/>
              </a:solidFill>
            </a:ln>
          </p:spPr>
          <p:style>
            <a:lnRef idx="3">
              <a:schemeClr val="accent1"/>
            </a:lnRef>
            <a:fillRef idx="0">
              <a:srgbClr val="FFFFFF"/>
            </a:fillRef>
            <a:effectRef idx="0">
              <a:srgbClr val="FFFFFF"/>
            </a:effectRef>
            <a:fontRef idx="minor">
              <a:schemeClr val="tx1"/>
            </a:fontRef>
          </p:style>
        </p:cxnSp>
        <p:cxnSp>
          <p:nvCxnSpPr>
            <p:cNvPr id="21" name="直接连接符 20"/>
            <p:cNvCxnSpPr/>
            <p:nvPr>
              <p:custDataLst>
                <p:tags r:id="rId9"/>
              </p:custDataLst>
            </p:nvPr>
          </p:nvCxnSpPr>
          <p:spPr>
            <a:xfrm>
              <a:off x="4893" y="7542"/>
              <a:ext cx="11372" cy="0"/>
            </a:xfrm>
            <a:prstGeom prst="line">
              <a:avLst/>
            </a:prstGeom>
            <a:ln>
              <a:solidFill>
                <a:srgbClr val="788CA9"/>
              </a:solidFill>
            </a:ln>
          </p:spPr>
          <p:style>
            <a:lnRef idx="3">
              <a:schemeClr val="accent1"/>
            </a:lnRef>
            <a:fillRef idx="0">
              <a:srgbClr val="FFFFFF"/>
            </a:fillRef>
            <a:effectRef idx="0">
              <a:srgbClr val="FFFFFF"/>
            </a:effectRef>
            <a:fontRef idx="minor">
              <a:schemeClr val="tx1"/>
            </a:fontRef>
          </p:style>
        </p:cxnSp>
        <p:cxnSp>
          <p:nvCxnSpPr>
            <p:cNvPr id="22" name="直接连接符 21"/>
            <p:cNvCxnSpPr/>
            <p:nvPr>
              <p:custDataLst>
                <p:tags r:id="rId10"/>
              </p:custDataLst>
            </p:nvPr>
          </p:nvCxnSpPr>
          <p:spPr>
            <a:xfrm>
              <a:off x="4893" y="5061"/>
              <a:ext cx="11372" cy="0"/>
            </a:xfrm>
            <a:prstGeom prst="line">
              <a:avLst/>
            </a:prstGeom>
            <a:ln>
              <a:solidFill>
                <a:srgbClr val="788CA9"/>
              </a:solidFill>
            </a:ln>
          </p:spPr>
          <p:style>
            <a:lnRef idx="3">
              <a:schemeClr val="accent1"/>
            </a:lnRef>
            <a:fillRef idx="0">
              <a:srgbClr val="FFFFFF"/>
            </a:fillRef>
            <a:effectRef idx="0">
              <a:srgbClr val="FFFFFF"/>
            </a:effectRef>
            <a:fontRef idx="minor">
              <a:schemeClr val="tx1"/>
            </a:fontRef>
          </p:style>
        </p:cxnSp>
        <p:cxnSp>
          <p:nvCxnSpPr>
            <p:cNvPr id="23" name="直接连接符 22"/>
            <p:cNvCxnSpPr/>
            <p:nvPr/>
          </p:nvCxnSpPr>
          <p:spPr>
            <a:xfrm>
              <a:off x="4893" y="3772"/>
              <a:ext cx="0" cy="6528"/>
            </a:xfrm>
            <a:prstGeom prst="line">
              <a:avLst/>
            </a:prstGeom>
            <a:ln>
              <a:solidFill>
                <a:srgbClr val="788CA9"/>
              </a:solidFill>
            </a:ln>
          </p:spPr>
          <p:style>
            <a:lnRef idx="3">
              <a:schemeClr val="accent1"/>
            </a:lnRef>
            <a:fillRef idx="0">
              <a:srgbClr val="FFFFFF"/>
            </a:fillRef>
            <a:effectRef idx="0">
              <a:srgbClr val="FFFFFF"/>
            </a:effectRef>
            <a:fontRef idx="minor">
              <a:schemeClr val="tx1"/>
            </a:fontRef>
          </p:style>
        </p:cxnSp>
        <p:cxnSp>
          <p:nvCxnSpPr>
            <p:cNvPr id="25" name="直接连接符 24"/>
            <p:cNvCxnSpPr/>
            <p:nvPr>
              <p:custDataLst>
                <p:tags r:id="rId11"/>
              </p:custDataLst>
            </p:nvPr>
          </p:nvCxnSpPr>
          <p:spPr>
            <a:xfrm>
              <a:off x="6739" y="3806"/>
              <a:ext cx="0" cy="6528"/>
            </a:xfrm>
            <a:prstGeom prst="line">
              <a:avLst/>
            </a:prstGeom>
            <a:ln>
              <a:solidFill>
                <a:srgbClr val="788CA9"/>
              </a:solidFill>
            </a:ln>
          </p:spPr>
          <p:style>
            <a:lnRef idx="3">
              <a:schemeClr val="accent1"/>
            </a:lnRef>
            <a:fillRef idx="0">
              <a:srgbClr val="FFFFFF"/>
            </a:fillRef>
            <a:effectRef idx="0">
              <a:srgbClr val="FFFFFF"/>
            </a:effectRef>
            <a:fontRef idx="minor">
              <a:schemeClr val="tx1"/>
            </a:fontRef>
          </p:style>
        </p:cxnSp>
        <p:cxnSp>
          <p:nvCxnSpPr>
            <p:cNvPr id="26" name="直接连接符 25"/>
            <p:cNvCxnSpPr/>
            <p:nvPr>
              <p:custDataLst>
                <p:tags r:id="rId12"/>
              </p:custDataLst>
            </p:nvPr>
          </p:nvCxnSpPr>
          <p:spPr>
            <a:xfrm>
              <a:off x="10056" y="3772"/>
              <a:ext cx="0" cy="6528"/>
            </a:xfrm>
            <a:prstGeom prst="line">
              <a:avLst/>
            </a:prstGeom>
            <a:ln>
              <a:solidFill>
                <a:srgbClr val="788CA9"/>
              </a:solidFill>
            </a:ln>
          </p:spPr>
          <p:style>
            <a:lnRef idx="3">
              <a:schemeClr val="accent1"/>
            </a:lnRef>
            <a:fillRef idx="0">
              <a:srgbClr val="FFFFFF"/>
            </a:fillRef>
            <a:effectRef idx="0">
              <a:srgbClr val="FFFFFF"/>
            </a:effectRef>
            <a:fontRef idx="minor">
              <a:schemeClr val="tx1"/>
            </a:fontRef>
          </p:style>
        </p:cxnSp>
        <p:cxnSp>
          <p:nvCxnSpPr>
            <p:cNvPr id="27" name="直接连接符 26"/>
            <p:cNvCxnSpPr/>
            <p:nvPr>
              <p:custDataLst>
                <p:tags r:id="rId13"/>
              </p:custDataLst>
            </p:nvPr>
          </p:nvCxnSpPr>
          <p:spPr>
            <a:xfrm>
              <a:off x="11812" y="3772"/>
              <a:ext cx="0" cy="6528"/>
            </a:xfrm>
            <a:prstGeom prst="line">
              <a:avLst/>
            </a:prstGeom>
            <a:ln>
              <a:solidFill>
                <a:srgbClr val="788CA9"/>
              </a:solidFill>
            </a:ln>
          </p:spPr>
          <p:style>
            <a:lnRef idx="3">
              <a:schemeClr val="accent1"/>
            </a:lnRef>
            <a:fillRef idx="0">
              <a:srgbClr val="FFFFFF"/>
            </a:fillRef>
            <a:effectRef idx="0">
              <a:srgbClr val="FFFFFF"/>
            </a:effectRef>
            <a:fontRef idx="minor">
              <a:schemeClr val="tx1"/>
            </a:fontRef>
          </p:style>
        </p:cxnSp>
        <p:cxnSp>
          <p:nvCxnSpPr>
            <p:cNvPr id="28" name="直接连接符 27"/>
            <p:cNvCxnSpPr/>
            <p:nvPr>
              <p:custDataLst>
                <p:tags r:id="rId14"/>
              </p:custDataLst>
            </p:nvPr>
          </p:nvCxnSpPr>
          <p:spPr>
            <a:xfrm>
              <a:off x="13373" y="3772"/>
              <a:ext cx="0" cy="6528"/>
            </a:xfrm>
            <a:prstGeom prst="line">
              <a:avLst/>
            </a:prstGeom>
            <a:ln>
              <a:solidFill>
                <a:srgbClr val="788CA9"/>
              </a:solidFill>
            </a:ln>
          </p:spPr>
          <p:style>
            <a:lnRef idx="3">
              <a:schemeClr val="accent1"/>
            </a:lnRef>
            <a:fillRef idx="0">
              <a:srgbClr val="FFFFFF"/>
            </a:fillRef>
            <a:effectRef idx="0">
              <a:srgbClr val="FFFFFF"/>
            </a:effectRef>
            <a:fontRef idx="minor">
              <a:schemeClr val="tx1"/>
            </a:fontRef>
          </p:style>
        </p:cxnSp>
        <p:cxnSp>
          <p:nvCxnSpPr>
            <p:cNvPr id="29" name="直接连接符 28"/>
            <p:cNvCxnSpPr/>
            <p:nvPr>
              <p:custDataLst>
                <p:tags r:id="rId15"/>
              </p:custDataLst>
            </p:nvPr>
          </p:nvCxnSpPr>
          <p:spPr>
            <a:xfrm>
              <a:off x="14820" y="3772"/>
              <a:ext cx="0" cy="6528"/>
            </a:xfrm>
            <a:prstGeom prst="line">
              <a:avLst/>
            </a:prstGeom>
            <a:ln>
              <a:solidFill>
                <a:srgbClr val="788CA9"/>
              </a:solidFill>
            </a:ln>
          </p:spPr>
          <p:style>
            <a:lnRef idx="3">
              <a:schemeClr val="accent1"/>
            </a:lnRef>
            <a:fillRef idx="0">
              <a:srgbClr val="FFFFFF"/>
            </a:fillRef>
            <a:effectRef idx="0">
              <a:srgbClr val="FFFFFF"/>
            </a:effectRef>
            <a:fontRef idx="minor">
              <a:schemeClr val="tx1"/>
            </a:fontRef>
          </p:style>
        </p:cxnSp>
        <p:cxnSp>
          <p:nvCxnSpPr>
            <p:cNvPr id="30" name="直接连接符 29"/>
            <p:cNvCxnSpPr/>
            <p:nvPr>
              <p:custDataLst>
                <p:tags r:id="rId16"/>
              </p:custDataLst>
            </p:nvPr>
          </p:nvCxnSpPr>
          <p:spPr>
            <a:xfrm>
              <a:off x="16267" y="3732"/>
              <a:ext cx="0" cy="6638"/>
            </a:xfrm>
            <a:prstGeom prst="line">
              <a:avLst/>
            </a:prstGeom>
            <a:ln>
              <a:solidFill>
                <a:srgbClr val="788CA9"/>
              </a:solidFill>
            </a:ln>
          </p:spPr>
          <p:style>
            <a:lnRef idx="3">
              <a:schemeClr val="accent1"/>
            </a:lnRef>
            <a:fillRef idx="0">
              <a:srgbClr val="FFFFFF"/>
            </a:fillRef>
            <a:effectRef idx="0">
              <a:srgbClr val="FFFFFF"/>
            </a:effectRef>
            <a:fontRef idx="minor">
              <a:schemeClr val="tx1"/>
            </a:fontRef>
          </p:style>
        </p:cxnSp>
        <p:cxnSp>
          <p:nvCxnSpPr>
            <p:cNvPr id="31" name="直接连接符 30"/>
            <p:cNvCxnSpPr/>
            <p:nvPr>
              <p:custDataLst>
                <p:tags r:id="rId17"/>
              </p:custDataLst>
            </p:nvPr>
          </p:nvCxnSpPr>
          <p:spPr>
            <a:xfrm>
              <a:off x="8585" y="3810"/>
              <a:ext cx="0" cy="6528"/>
            </a:xfrm>
            <a:prstGeom prst="line">
              <a:avLst/>
            </a:prstGeom>
            <a:ln>
              <a:solidFill>
                <a:srgbClr val="788CA9"/>
              </a:solidFill>
            </a:ln>
          </p:spPr>
          <p:style>
            <a:lnRef idx="3">
              <a:schemeClr val="accent1"/>
            </a:lnRef>
            <a:fillRef idx="0">
              <a:srgbClr val="FFFFFF"/>
            </a:fillRef>
            <a:effectRef idx="0">
              <a:srgbClr val="FFFFFF"/>
            </a:effectRef>
            <a:fontRef idx="minor">
              <a:schemeClr val="tx1"/>
            </a:fontRef>
          </p:style>
        </p:cxnSp>
      </p:grpSp>
      <p:pic>
        <p:nvPicPr>
          <p:cNvPr id="39" name="图片 1" descr="IMG_256"/>
          <p:cNvPicPr>
            <a:picLocks noChangeAspect="1"/>
          </p:cNvPicPr>
          <p:nvPr>
            <p:custDataLst>
              <p:tags r:id="rId18"/>
            </p:custDataLst>
          </p:nvPr>
        </p:nvPicPr>
        <p:blipFill>
          <a:blip r:embed="rId19">
            <a:alphaModFix amt="76000"/>
          </a:blip>
          <a:stretch>
            <a:fillRect/>
          </a:stretch>
        </p:blipFill>
        <p:spPr>
          <a:xfrm rot="16200000">
            <a:off x="1073150" y="3184843"/>
            <a:ext cx="4380230" cy="2204085"/>
          </a:xfrm>
          <a:prstGeom prst="rect">
            <a:avLst/>
          </a:prstGeom>
          <a:noFill/>
          <a:ln w="9525">
            <a:noFill/>
          </a:ln>
        </p:spPr>
      </p:pic>
      <p:pic>
        <p:nvPicPr>
          <p:cNvPr id="11" name="图片 10" descr="情感游园转译"/>
          <p:cNvPicPr>
            <a:picLocks noChangeAspect="1"/>
          </p:cNvPicPr>
          <p:nvPr>
            <p:custDataLst>
              <p:tags r:id="rId20"/>
            </p:custDataLst>
          </p:nvPr>
        </p:nvPicPr>
        <p:blipFill>
          <a:blip r:embed="rId21"/>
          <a:stretch>
            <a:fillRect/>
          </a:stretch>
        </p:blipFill>
        <p:spPr>
          <a:xfrm>
            <a:off x="231140" y="4157980"/>
            <a:ext cx="1905635" cy="224218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3"/>
                                        </p:tgtEl>
                                        <p:attrNameLst>
                                          <p:attrName>style.visibility</p:attrName>
                                        </p:attrNameLst>
                                      </p:cBhvr>
                                      <p:to>
                                        <p:strVal val="visible"/>
                                      </p:to>
                                    </p:set>
                                    <p:anim calcmode="lin" valueType="num">
                                      <p:cBhvr>
                                        <p:cTn id="12" dur="500" fill="hold"/>
                                        <p:tgtEl>
                                          <p:spTgt spid="33"/>
                                        </p:tgtEl>
                                        <p:attrNameLst>
                                          <p:attrName>ppt_w</p:attrName>
                                        </p:attrNameLst>
                                      </p:cBhvr>
                                      <p:tavLst>
                                        <p:tav tm="0">
                                          <p:val>
                                            <p:fltVal val="0"/>
                                          </p:val>
                                        </p:tav>
                                        <p:tav tm="100000">
                                          <p:val>
                                            <p:strVal val="#ppt_w"/>
                                          </p:val>
                                        </p:tav>
                                      </p:tavLst>
                                    </p:anim>
                                    <p:anim calcmode="lin" valueType="num">
                                      <p:cBhvr>
                                        <p:cTn id="13" dur="500" fill="hold"/>
                                        <p:tgtEl>
                                          <p:spTgt spid="33"/>
                                        </p:tgtEl>
                                        <p:attrNameLst>
                                          <p:attrName>ppt_h</p:attrName>
                                        </p:attrNameLst>
                                      </p:cBhvr>
                                      <p:tavLst>
                                        <p:tav tm="0">
                                          <p:val>
                                            <p:fltVal val="0"/>
                                          </p:val>
                                        </p:tav>
                                        <p:tav tm="100000">
                                          <p:val>
                                            <p:strVal val="#ppt_h"/>
                                          </p:val>
                                        </p:tav>
                                      </p:tavLst>
                                    </p:anim>
                                    <p:animEffect transition="in" filter="fade">
                                      <p:cBhvr>
                                        <p:cTn id="14"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698500" y="-582990"/>
            <a:ext cx="13589000" cy="8023980"/>
            <a:chOff x="-863600" y="-584200"/>
            <a:chExt cx="13335000" cy="7874000"/>
          </a:xfrm>
          <a:solidFill>
            <a:srgbClr val="E6E6E6"/>
          </a:solidFill>
        </p:grpSpPr>
        <p:grpSp>
          <p:nvGrpSpPr>
            <p:cNvPr id="4" name="组合 3"/>
            <p:cNvGrpSpPr/>
            <p:nvPr/>
          </p:nvGrpSpPr>
          <p:grpSpPr>
            <a:xfrm>
              <a:off x="-863600" y="-584200"/>
              <a:ext cx="165100" cy="7874000"/>
              <a:chOff x="-863600" y="-584200"/>
              <a:chExt cx="165100" cy="7874000"/>
            </a:xfrm>
            <a:grpFill/>
          </p:grpSpPr>
          <p:sp>
            <p:nvSpPr>
              <p:cNvPr id="2" name="椭圆 1"/>
              <p:cNvSpPr/>
              <p:nvPr/>
            </p:nvSpPr>
            <p:spPr>
              <a:xfrm>
                <a:off x="-863600" y="-584200"/>
                <a:ext cx="165100" cy="165100"/>
              </a:xfrm>
              <a:prstGeom prst="ellipse">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 name="椭圆 2"/>
              <p:cNvSpPr/>
              <p:nvPr/>
            </p:nvSpPr>
            <p:spPr>
              <a:xfrm>
                <a:off x="-863600" y="7124700"/>
                <a:ext cx="165100" cy="165100"/>
              </a:xfrm>
              <a:prstGeom prst="ellipse">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5" name="组合 4"/>
            <p:cNvGrpSpPr/>
            <p:nvPr/>
          </p:nvGrpSpPr>
          <p:grpSpPr>
            <a:xfrm>
              <a:off x="12306300" y="-584200"/>
              <a:ext cx="165100" cy="7874000"/>
              <a:chOff x="-863600" y="-584200"/>
              <a:chExt cx="165100" cy="7874000"/>
            </a:xfrm>
            <a:grpFill/>
          </p:grpSpPr>
          <p:sp>
            <p:nvSpPr>
              <p:cNvPr id="6" name="椭圆 5"/>
              <p:cNvSpPr/>
              <p:nvPr/>
            </p:nvSpPr>
            <p:spPr>
              <a:xfrm>
                <a:off x="-863600" y="-584200"/>
                <a:ext cx="165100" cy="165100"/>
              </a:xfrm>
              <a:prstGeom prst="ellipse">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 name="椭圆 6"/>
              <p:cNvSpPr/>
              <p:nvPr/>
            </p:nvSpPr>
            <p:spPr>
              <a:xfrm>
                <a:off x="-863600" y="7124700"/>
                <a:ext cx="165100" cy="165100"/>
              </a:xfrm>
              <a:prstGeom prst="ellipse">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sp>
        <p:nvSpPr>
          <p:cNvPr id="17" name="矩形 16"/>
          <p:cNvSpPr/>
          <p:nvPr>
            <p:custDataLst>
              <p:tags r:id="rId1"/>
            </p:custDataLst>
          </p:nvPr>
        </p:nvSpPr>
        <p:spPr>
          <a:xfrm>
            <a:off x="3391535" y="1510030"/>
            <a:ext cx="5408930" cy="553720"/>
          </a:xfrm>
          <a:prstGeom prst="rect">
            <a:avLst/>
          </a:prstGeom>
          <a:noFill/>
        </p:spPr>
        <p:txBody>
          <a:bodyPr wrap="square" lIns="0" tIns="0" rIns="0" bIns="0" rtlCol="0">
            <a:spAutoFit/>
          </a:bodyPr>
          <a:p>
            <a:pPr algn="ctr" hangingPunct="0">
              <a:lnSpc>
                <a:spcPct val="150000"/>
              </a:lnSpc>
            </a:pPr>
            <a:r>
              <a:rPr lang="zh-CN" altLang="en-US" sz="2400" b="1" dirty="0">
                <a:solidFill>
                  <a:schemeClr val="bg1"/>
                </a:solidFill>
                <a:cs typeface="+mn-ea"/>
                <a:sym typeface="+mn-lt"/>
              </a:rPr>
              <a:t>场景氛围构想</a:t>
            </a:r>
            <a:r>
              <a:rPr lang="x-none" altLang="zh-CN" sz="2400" b="1" dirty="0">
                <a:solidFill>
                  <a:schemeClr val="bg1"/>
                </a:solidFill>
                <a:cs typeface="+mn-ea"/>
                <a:sym typeface="+mn-lt"/>
              </a:rPr>
              <a:t>——</a:t>
            </a:r>
            <a:r>
              <a:rPr lang="zh-CN" altLang="x-none" sz="2400" b="1" dirty="0">
                <a:solidFill>
                  <a:schemeClr val="bg1"/>
                </a:solidFill>
                <a:cs typeface="+mn-ea"/>
                <a:sym typeface="+mn-lt"/>
              </a:rPr>
              <a:t>最</a:t>
            </a:r>
            <a:r>
              <a:rPr lang="zh-CN" altLang="x-none" sz="2400" b="1" dirty="0">
                <a:solidFill>
                  <a:schemeClr val="bg1"/>
                </a:solidFill>
                <a:cs typeface="+mn-ea"/>
                <a:sym typeface="+mn-lt"/>
              </a:rPr>
              <a:t>后的</a:t>
            </a:r>
            <a:r>
              <a:rPr lang="zh-CN" altLang="x-none" sz="2400" b="1" dirty="0">
                <a:solidFill>
                  <a:schemeClr val="bg1"/>
                </a:solidFill>
                <a:cs typeface="+mn-ea"/>
                <a:sym typeface="+mn-lt"/>
              </a:rPr>
              <a:t>终点</a:t>
            </a:r>
            <a:endParaRPr lang="zh-CN" altLang="x-none" sz="2400" b="1" dirty="0">
              <a:solidFill>
                <a:schemeClr val="bg1"/>
              </a:solidFill>
              <a:cs typeface="+mn-ea"/>
              <a:sym typeface="+mn-lt"/>
            </a:endParaRPr>
          </a:p>
        </p:txBody>
      </p:sp>
      <p:grpSp>
        <p:nvGrpSpPr>
          <p:cNvPr id="22" name="组合 21"/>
          <p:cNvGrpSpPr/>
          <p:nvPr/>
        </p:nvGrpSpPr>
        <p:grpSpPr>
          <a:xfrm>
            <a:off x="1329600" y="2473919"/>
            <a:ext cx="1931035" cy="830593"/>
            <a:chOff x="1899285" y="2965499"/>
            <a:chExt cx="1931035" cy="830593"/>
          </a:xfrm>
        </p:grpSpPr>
        <p:sp>
          <p:nvSpPr>
            <p:cNvPr id="23" name="矩形 22"/>
            <p:cNvSpPr/>
            <p:nvPr>
              <p:custDataLst>
                <p:tags r:id="rId2"/>
              </p:custDataLst>
            </p:nvPr>
          </p:nvSpPr>
          <p:spPr>
            <a:xfrm>
              <a:off x="1899285" y="2965499"/>
              <a:ext cx="1485900" cy="461645"/>
            </a:xfrm>
            <a:prstGeom prst="rect">
              <a:avLst/>
            </a:prstGeom>
            <a:noFill/>
          </p:spPr>
          <p:txBody>
            <a:bodyPr wrap="square" lIns="0" tIns="0" rIns="0" bIns="0" rtlCol="0">
              <a:spAutoFit/>
            </a:bodyPr>
            <a:p>
              <a:pPr algn="just" hangingPunct="0">
                <a:lnSpc>
                  <a:spcPct val="150000"/>
                </a:lnSpc>
              </a:pPr>
              <a:r>
                <a:rPr lang="zh-CN" altLang="en-US" sz="2000" b="1" dirty="0">
                  <a:solidFill>
                    <a:srgbClr val="4C678E"/>
                  </a:solidFill>
                  <a:cs typeface="+mn-ea"/>
                  <a:sym typeface="+mn-lt"/>
                </a:rPr>
                <a:t>重新启程</a:t>
              </a:r>
              <a:endParaRPr lang="zh-CN" altLang="en-US" sz="2000" b="1" dirty="0">
                <a:solidFill>
                  <a:srgbClr val="4C678E"/>
                </a:solidFill>
                <a:cs typeface="+mn-ea"/>
                <a:sym typeface="+mn-lt"/>
              </a:endParaRPr>
            </a:p>
          </p:txBody>
        </p:sp>
        <p:sp>
          <p:nvSpPr>
            <p:cNvPr id="24" name="矩形 23"/>
            <p:cNvSpPr/>
            <p:nvPr>
              <p:custDataLst>
                <p:tags r:id="rId3"/>
              </p:custDataLst>
            </p:nvPr>
          </p:nvSpPr>
          <p:spPr>
            <a:xfrm>
              <a:off x="2103120" y="3427157"/>
              <a:ext cx="1727200" cy="368935"/>
            </a:xfrm>
            <a:prstGeom prst="rect">
              <a:avLst/>
            </a:prstGeom>
            <a:noFill/>
          </p:spPr>
          <p:txBody>
            <a:bodyPr wrap="square" lIns="0" tIns="0" rIns="0" bIns="0" rtlCol="0">
              <a:spAutoFit/>
            </a:bodyPr>
            <a:p>
              <a:pPr algn="ctr" hangingPunct="0">
                <a:lnSpc>
                  <a:spcPct val="150000"/>
                </a:lnSpc>
              </a:pPr>
              <a:endParaRPr lang="zh-CN" altLang="en-US" sz="1600" dirty="0">
                <a:solidFill>
                  <a:schemeClr val="tx1">
                    <a:lumMod val="75000"/>
                    <a:lumOff val="25000"/>
                  </a:schemeClr>
                </a:solidFill>
                <a:cs typeface="+mn-ea"/>
                <a:sym typeface="+mn-lt"/>
              </a:endParaRPr>
            </a:p>
          </p:txBody>
        </p:sp>
      </p:grpSp>
      <p:pic>
        <p:nvPicPr>
          <p:cNvPr id="11" name="图片 10"/>
          <p:cNvPicPr>
            <a:picLocks noChangeAspect="1"/>
          </p:cNvPicPr>
          <p:nvPr/>
        </p:nvPicPr>
        <p:blipFill>
          <a:blip r:embed="rId4"/>
          <a:srcRect l="1711" t="10563" r="2860" b="15046"/>
          <a:stretch>
            <a:fillRect/>
          </a:stretch>
        </p:blipFill>
        <p:spPr>
          <a:xfrm>
            <a:off x="0" y="-95250"/>
            <a:ext cx="12192000" cy="7218045"/>
          </a:xfrm>
          <a:prstGeom prst="rect">
            <a:avLst/>
          </a:prstGeom>
        </p:spPr>
      </p:pic>
      <p:sp>
        <p:nvSpPr>
          <p:cNvPr id="12" name="文本框 11"/>
          <p:cNvSpPr txBox="1"/>
          <p:nvPr/>
        </p:nvSpPr>
        <p:spPr>
          <a:xfrm>
            <a:off x="7718425" y="5688330"/>
            <a:ext cx="3966845" cy="1076325"/>
          </a:xfrm>
          <a:prstGeom prst="rect">
            <a:avLst/>
          </a:prstGeom>
          <a:noFill/>
        </p:spPr>
        <p:txBody>
          <a:bodyPr wrap="square" rtlCol="0" anchor="t">
            <a:spAutoFit/>
          </a:bodyPr>
          <a:p>
            <a:pPr algn="r"/>
            <a:r>
              <a:rPr lang="zh-CN" sz="1600" b="1">
                <a:ea typeface="宋体" panose="02010600030101010101" pitchFamily="2" charset="-122"/>
                <a:sym typeface="+mn-ea"/>
              </a:rPr>
              <a:t>【手工模型以及草图思考】</a:t>
            </a:r>
            <a:endParaRPr lang="zh-CN" sz="1600" b="1">
              <a:solidFill>
                <a:schemeClr val="tx1"/>
              </a:solidFill>
              <a:ea typeface="宋体" panose="02010600030101010101" pitchFamily="2" charset="-122"/>
              <a:sym typeface="+mn-ea"/>
            </a:endParaRPr>
          </a:p>
          <a:p>
            <a:pPr algn="r"/>
            <a:r>
              <a:rPr lang="zh-CN" sz="1600" b="1">
                <a:solidFill>
                  <a:schemeClr val="tx1"/>
                </a:solidFill>
                <a:ea typeface="宋体" panose="02010600030101010101" pitchFamily="2" charset="-122"/>
                <a:sym typeface="+mn-ea"/>
              </a:rPr>
              <a:t>基于渔排模数和原有排布插入</a:t>
            </a:r>
            <a:r>
              <a:rPr lang="zh-CN" sz="1600" b="1">
                <a:solidFill>
                  <a:schemeClr val="tx1"/>
                </a:solidFill>
                <a:ea typeface="宋体" panose="02010600030101010101" pitchFamily="2" charset="-122"/>
                <a:sym typeface="+mn-ea"/>
              </a:rPr>
              <a:t>节点</a:t>
            </a:r>
            <a:endParaRPr lang="zh-CN" sz="1600" b="1">
              <a:solidFill>
                <a:schemeClr val="tx1"/>
              </a:solidFill>
              <a:ea typeface="宋体" panose="02010600030101010101" pitchFamily="2" charset="-122"/>
              <a:sym typeface="+mn-ea"/>
            </a:endParaRPr>
          </a:p>
          <a:p>
            <a:pPr algn="r"/>
            <a:r>
              <a:rPr lang="zh-CN" sz="1600" b="1">
                <a:solidFill>
                  <a:schemeClr val="tx1"/>
                </a:solidFill>
                <a:ea typeface="宋体" panose="02010600030101010101" pitchFamily="2" charset="-122"/>
                <a:sym typeface="+mn-ea"/>
              </a:rPr>
              <a:t>以点连线再成</a:t>
            </a:r>
            <a:r>
              <a:rPr lang="zh-CN" sz="1600" b="1">
                <a:solidFill>
                  <a:schemeClr val="tx1"/>
                </a:solidFill>
                <a:ea typeface="宋体" panose="02010600030101010101" pitchFamily="2" charset="-122"/>
                <a:sym typeface="+mn-ea"/>
              </a:rPr>
              <a:t>面</a:t>
            </a:r>
            <a:endParaRPr lang="zh-CN" sz="1600" b="1">
              <a:solidFill>
                <a:schemeClr val="tx1"/>
              </a:solidFill>
              <a:ea typeface="宋体" panose="02010600030101010101" pitchFamily="2" charset="-122"/>
              <a:sym typeface="+mn-ea"/>
            </a:endParaRPr>
          </a:p>
          <a:p>
            <a:pPr algn="r"/>
            <a:endParaRPr lang="zh-CN" sz="1600" b="1">
              <a:solidFill>
                <a:schemeClr val="tx1"/>
              </a:solidFill>
              <a:ea typeface="宋体" panose="02010600030101010101" pitchFamily="2"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698500" y="-582990"/>
            <a:ext cx="13589000" cy="8023980"/>
            <a:chOff x="-863600" y="-584200"/>
            <a:chExt cx="13335000" cy="7874000"/>
          </a:xfrm>
          <a:solidFill>
            <a:srgbClr val="E6E6E6"/>
          </a:solidFill>
        </p:grpSpPr>
        <p:grpSp>
          <p:nvGrpSpPr>
            <p:cNvPr id="4" name="组合 3"/>
            <p:cNvGrpSpPr/>
            <p:nvPr/>
          </p:nvGrpSpPr>
          <p:grpSpPr>
            <a:xfrm>
              <a:off x="-863600" y="-584200"/>
              <a:ext cx="165100" cy="7874000"/>
              <a:chOff x="-863600" y="-584200"/>
              <a:chExt cx="165100" cy="7874000"/>
            </a:xfrm>
            <a:grpFill/>
          </p:grpSpPr>
          <p:sp>
            <p:nvSpPr>
              <p:cNvPr id="2" name="椭圆 1"/>
              <p:cNvSpPr/>
              <p:nvPr/>
            </p:nvSpPr>
            <p:spPr>
              <a:xfrm>
                <a:off x="-863600" y="-584200"/>
                <a:ext cx="165100" cy="165100"/>
              </a:xfrm>
              <a:prstGeom prst="ellipse">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 name="椭圆 2"/>
              <p:cNvSpPr/>
              <p:nvPr/>
            </p:nvSpPr>
            <p:spPr>
              <a:xfrm>
                <a:off x="-863600" y="7124700"/>
                <a:ext cx="165100" cy="165100"/>
              </a:xfrm>
              <a:prstGeom prst="ellipse">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5" name="组合 4"/>
            <p:cNvGrpSpPr/>
            <p:nvPr/>
          </p:nvGrpSpPr>
          <p:grpSpPr>
            <a:xfrm>
              <a:off x="12306300" y="-584200"/>
              <a:ext cx="165100" cy="7874000"/>
              <a:chOff x="-863600" y="-584200"/>
              <a:chExt cx="165100" cy="7874000"/>
            </a:xfrm>
            <a:grpFill/>
          </p:grpSpPr>
          <p:sp>
            <p:nvSpPr>
              <p:cNvPr id="6" name="椭圆 5"/>
              <p:cNvSpPr/>
              <p:nvPr/>
            </p:nvSpPr>
            <p:spPr>
              <a:xfrm>
                <a:off x="-863600" y="-584200"/>
                <a:ext cx="165100" cy="165100"/>
              </a:xfrm>
              <a:prstGeom prst="ellipse">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 name="椭圆 6"/>
              <p:cNvSpPr/>
              <p:nvPr/>
            </p:nvSpPr>
            <p:spPr>
              <a:xfrm>
                <a:off x="-863600" y="7124700"/>
                <a:ext cx="165100" cy="165100"/>
              </a:xfrm>
              <a:prstGeom prst="ellipse">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sp>
        <p:nvSpPr>
          <p:cNvPr id="17" name="矩形 16"/>
          <p:cNvSpPr/>
          <p:nvPr>
            <p:custDataLst>
              <p:tags r:id="rId1"/>
            </p:custDataLst>
          </p:nvPr>
        </p:nvSpPr>
        <p:spPr>
          <a:xfrm>
            <a:off x="3391535" y="1510030"/>
            <a:ext cx="5408930" cy="553720"/>
          </a:xfrm>
          <a:prstGeom prst="rect">
            <a:avLst/>
          </a:prstGeom>
          <a:noFill/>
        </p:spPr>
        <p:txBody>
          <a:bodyPr wrap="square" lIns="0" tIns="0" rIns="0" bIns="0" rtlCol="0">
            <a:spAutoFit/>
          </a:bodyPr>
          <a:p>
            <a:pPr algn="ctr" hangingPunct="0">
              <a:lnSpc>
                <a:spcPct val="150000"/>
              </a:lnSpc>
            </a:pPr>
            <a:r>
              <a:rPr lang="zh-CN" altLang="en-US" sz="2400" b="1" dirty="0">
                <a:solidFill>
                  <a:schemeClr val="bg1"/>
                </a:solidFill>
                <a:cs typeface="+mn-ea"/>
                <a:sym typeface="+mn-lt"/>
              </a:rPr>
              <a:t>场景氛围构想</a:t>
            </a:r>
            <a:r>
              <a:rPr lang="x-none" altLang="zh-CN" sz="2400" b="1" dirty="0">
                <a:solidFill>
                  <a:schemeClr val="bg1"/>
                </a:solidFill>
                <a:cs typeface="+mn-ea"/>
                <a:sym typeface="+mn-lt"/>
              </a:rPr>
              <a:t>——</a:t>
            </a:r>
            <a:r>
              <a:rPr lang="zh-CN" altLang="x-none" sz="2400" b="1" dirty="0">
                <a:solidFill>
                  <a:schemeClr val="bg1"/>
                </a:solidFill>
                <a:cs typeface="+mn-ea"/>
                <a:sym typeface="+mn-lt"/>
              </a:rPr>
              <a:t>最</a:t>
            </a:r>
            <a:r>
              <a:rPr lang="zh-CN" altLang="x-none" sz="2400" b="1" dirty="0">
                <a:solidFill>
                  <a:schemeClr val="bg1"/>
                </a:solidFill>
                <a:cs typeface="+mn-ea"/>
                <a:sym typeface="+mn-lt"/>
              </a:rPr>
              <a:t>后的</a:t>
            </a:r>
            <a:r>
              <a:rPr lang="zh-CN" altLang="x-none" sz="2400" b="1" dirty="0">
                <a:solidFill>
                  <a:schemeClr val="bg1"/>
                </a:solidFill>
                <a:cs typeface="+mn-ea"/>
                <a:sym typeface="+mn-lt"/>
              </a:rPr>
              <a:t>终点</a:t>
            </a:r>
            <a:endParaRPr lang="zh-CN" altLang="x-none" sz="2400" b="1" dirty="0">
              <a:solidFill>
                <a:schemeClr val="bg1"/>
              </a:solidFill>
              <a:cs typeface="+mn-ea"/>
              <a:sym typeface="+mn-lt"/>
            </a:endParaRPr>
          </a:p>
        </p:txBody>
      </p:sp>
      <p:sp>
        <p:nvSpPr>
          <p:cNvPr id="33" name="文本框 32"/>
          <p:cNvSpPr txBox="1"/>
          <p:nvPr>
            <p:custDataLst>
              <p:tags r:id="rId2"/>
            </p:custDataLst>
          </p:nvPr>
        </p:nvSpPr>
        <p:spPr>
          <a:xfrm>
            <a:off x="3218180" y="541655"/>
            <a:ext cx="5560695" cy="706755"/>
          </a:xfrm>
          <a:prstGeom prst="rect">
            <a:avLst/>
          </a:prstGeom>
          <a:noFill/>
        </p:spPr>
        <p:txBody>
          <a:bodyPr wrap="square" rtlCol="0">
            <a:spAutoFit/>
          </a:bodyPr>
          <a:p>
            <a:pPr algn="ctr"/>
            <a:r>
              <a:rPr lang="zh-CN" altLang="en-US" sz="4000" spc="600" dirty="0">
                <a:solidFill>
                  <a:srgbClr val="4C678E"/>
                </a:solidFill>
                <a:cs typeface="+mn-ea"/>
                <a:sym typeface="+mn-lt"/>
              </a:rPr>
              <a:t>行舟成婚</a:t>
            </a:r>
            <a:r>
              <a:rPr lang="en-US" altLang="zh-CN" sz="4000" spc="600" dirty="0">
                <a:solidFill>
                  <a:srgbClr val="4C678E"/>
                </a:solidFill>
                <a:cs typeface="+mn-ea"/>
                <a:sym typeface="+mn-lt"/>
              </a:rPr>
              <a:t>—</a:t>
            </a:r>
            <a:r>
              <a:rPr lang="zh-CN" altLang="en-US" sz="4000" spc="600" dirty="0">
                <a:solidFill>
                  <a:srgbClr val="4C678E"/>
                </a:solidFill>
                <a:cs typeface="+mn-ea"/>
                <a:sym typeface="+mn-lt"/>
              </a:rPr>
              <a:t>见证</a:t>
            </a:r>
            <a:r>
              <a:rPr lang="zh-CN" altLang="en-US" sz="4000" spc="600" dirty="0">
                <a:solidFill>
                  <a:srgbClr val="4C678E"/>
                </a:solidFill>
                <a:cs typeface="+mn-ea"/>
                <a:sym typeface="+mn-lt"/>
              </a:rPr>
              <a:t>爱情</a:t>
            </a:r>
            <a:endParaRPr lang="zh-CN" altLang="en-US" sz="4000" spc="600" dirty="0">
              <a:solidFill>
                <a:srgbClr val="4C678E"/>
              </a:solidFill>
              <a:cs typeface="+mn-ea"/>
              <a:sym typeface="+mn-lt"/>
            </a:endParaRPr>
          </a:p>
        </p:txBody>
      </p:sp>
      <p:grpSp>
        <p:nvGrpSpPr>
          <p:cNvPr id="10" name="组合 9"/>
          <p:cNvGrpSpPr/>
          <p:nvPr/>
        </p:nvGrpSpPr>
        <p:grpSpPr>
          <a:xfrm flipV="1">
            <a:off x="1516380" y="827405"/>
            <a:ext cx="8943340" cy="132715"/>
            <a:chOff x="3893464" y="1130139"/>
            <a:chExt cx="4490797" cy="0"/>
          </a:xfrm>
        </p:grpSpPr>
        <p:cxnSp>
          <p:nvCxnSpPr>
            <p:cNvPr id="36" name="直接箭头连接符 25"/>
            <p:cNvCxnSpPr/>
            <p:nvPr>
              <p:custDataLst>
                <p:tags r:id="rId3"/>
              </p:custDataLst>
            </p:nvPr>
          </p:nvCxnSpPr>
          <p:spPr>
            <a:xfrm>
              <a:off x="3893464" y="1130139"/>
              <a:ext cx="820497" cy="0"/>
            </a:xfrm>
            <a:prstGeom prst="straightConnector1">
              <a:avLst/>
            </a:prstGeom>
            <a:ln>
              <a:gradFill>
                <a:gsLst>
                  <a:gs pos="100000">
                    <a:srgbClr val="4C678E">
                      <a:alpha val="0"/>
                    </a:srgbClr>
                  </a:gs>
                  <a:gs pos="0">
                    <a:srgbClr val="4C678E"/>
                  </a:gs>
                </a:gsLst>
                <a:lin ang="10800000" scaled="0"/>
              </a:gradFill>
              <a:tailEnd type="oval"/>
            </a:ln>
          </p:spPr>
          <p:style>
            <a:lnRef idx="1">
              <a:schemeClr val="accent1"/>
            </a:lnRef>
            <a:fillRef idx="0">
              <a:schemeClr val="accent1"/>
            </a:fillRef>
            <a:effectRef idx="0">
              <a:schemeClr val="accent1"/>
            </a:effectRef>
            <a:fontRef idx="minor">
              <a:schemeClr val="tx1"/>
            </a:fontRef>
          </p:style>
        </p:cxnSp>
        <p:cxnSp>
          <p:nvCxnSpPr>
            <p:cNvPr id="50" name="直接箭头连接符 25"/>
            <p:cNvCxnSpPr/>
            <p:nvPr>
              <p:custDataLst>
                <p:tags r:id="rId4"/>
              </p:custDataLst>
            </p:nvPr>
          </p:nvCxnSpPr>
          <p:spPr>
            <a:xfrm flipH="1">
              <a:off x="7563764" y="1130139"/>
              <a:ext cx="820497" cy="0"/>
            </a:xfrm>
            <a:prstGeom prst="straightConnector1">
              <a:avLst/>
            </a:prstGeom>
            <a:ln>
              <a:gradFill>
                <a:gsLst>
                  <a:gs pos="100000">
                    <a:srgbClr val="4C678E">
                      <a:alpha val="0"/>
                    </a:srgbClr>
                  </a:gs>
                  <a:gs pos="0">
                    <a:srgbClr val="4C678E"/>
                  </a:gs>
                </a:gsLst>
                <a:lin ang="10800000" scaled="0"/>
              </a:gradFill>
              <a:tailEnd type="oval"/>
            </a:ln>
          </p:spPr>
          <p:style>
            <a:lnRef idx="1">
              <a:schemeClr val="accent1"/>
            </a:lnRef>
            <a:fillRef idx="0">
              <a:schemeClr val="accent1"/>
            </a:fillRef>
            <a:effectRef idx="0">
              <a:schemeClr val="accent1"/>
            </a:effectRef>
            <a:fontRef idx="minor">
              <a:schemeClr val="tx1"/>
            </a:fontRef>
          </p:style>
        </p:cxnSp>
      </p:grpSp>
      <p:pic>
        <p:nvPicPr>
          <p:cNvPr id="13" name="图片 12"/>
          <p:cNvPicPr>
            <a:picLocks noChangeAspect="1"/>
          </p:cNvPicPr>
          <p:nvPr>
            <p:custDataLst>
              <p:tags r:id="rId5"/>
            </p:custDataLst>
          </p:nvPr>
        </p:nvPicPr>
        <p:blipFill>
          <a:blip r:embed="rId6"/>
          <a:srcRect t="18671"/>
          <a:stretch>
            <a:fillRect/>
          </a:stretch>
        </p:blipFill>
        <p:spPr>
          <a:xfrm>
            <a:off x="1163320" y="1248410"/>
            <a:ext cx="9491345" cy="546544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3"/>
                                        </p:tgtEl>
                                        <p:attrNameLst>
                                          <p:attrName>style.visibility</p:attrName>
                                        </p:attrNameLst>
                                      </p:cBhvr>
                                      <p:to>
                                        <p:strVal val="visible"/>
                                      </p:to>
                                    </p:set>
                                    <p:anim calcmode="lin" valueType="num">
                                      <p:cBhvr>
                                        <p:cTn id="12" dur="500" fill="hold"/>
                                        <p:tgtEl>
                                          <p:spTgt spid="33"/>
                                        </p:tgtEl>
                                        <p:attrNameLst>
                                          <p:attrName>ppt_w</p:attrName>
                                        </p:attrNameLst>
                                      </p:cBhvr>
                                      <p:tavLst>
                                        <p:tav tm="0">
                                          <p:val>
                                            <p:fltVal val="0"/>
                                          </p:val>
                                        </p:tav>
                                        <p:tav tm="100000">
                                          <p:val>
                                            <p:strVal val="#ppt_w"/>
                                          </p:val>
                                        </p:tav>
                                      </p:tavLst>
                                    </p:anim>
                                    <p:anim calcmode="lin" valueType="num">
                                      <p:cBhvr>
                                        <p:cTn id="13" dur="500" fill="hold"/>
                                        <p:tgtEl>
                                          <p:spTgt spid="33"/>
                                        </p:tgtEl>
                                        <p:attrNameLst>
                                          <p:attrName>ppt_h</p:attrName>
                                        </p:attrNameLst>
                                      </p:cBhvr>
                                      <p:tavLst>
                                        <p:tav tm="0">
                                          <p:val>
                                            <p:fltVal val="0"/>
                                          </p:val>
                                        </p:tav>
                                        <p:tav tm="100000">
                                          <p:val>
                                            <p:strVal val="#ppt_h"/>
                                          </p:val>
                                        </p:tav>
                                      </p:tavLst>
                                    </p:anim>
                                    <p:animEffect transition="in" filter="fade">
                                      <p:cBhvr>
                                        <p:cTn id="14"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descr="水月礼堂3"/>
          <p:cNvPicPr>
            <a:picLocks noChangeAspect="1"/>
          </p:cNvPicPr>
          <p:nvPr/>
        </p:nvPicPr>
        <p:blipFill>
          <a:blip r:embed="rId1"/>
          <a:srcRect b="7483"/>
          <a:stretch>
            <a:fillRect/>
          </a:stretch>
        </p:blipFill>
        <p:spPr>
          <a:xfrm>
            <a:off x="3068320" y="2060575"/>
            <a:ext cx="9123680" cy="4749800"/>
          </a:xfrm>
          <a:prstGeom prst="rect">
            <a:avLst/>
          </a:prstGeom>
        </p:spPr>
      </p:pic>
      <p:grpSp>
        <p:nvGrpSpPr>
          <p:cNvPr id="8" name="组合 7"/>
          <p:cNvGrpSpPr/>
          <p:nvPr/>
        </p:nvGrpSpPr>
        <p:grpSpPr>
          <a:xfrm>
            <a:off x="-698500" y="-582990"/>
            <a:ext cx="13589000" cy="8023980"/>
            <a:chOff x="-863600" y="-584200"/>
            <a:chExt cx="13335000" cy="7874000"/>
          </a:xfrm>
          <a:solidFill>
            <a:srgbClr val="E6E6E6"/>
          </a:solidFill>
        </p:grpSpPr>
        <p:grpSp>
          <p:nvGrpSpPr>
            <p:cNvPr id="4" name="组合 3"/>
            <p:cNvGrpSpPr/>
            <p:nvPr/>
          </p:nvGrpSpPr>
          <p:grpSpPr>
            <a:xfrm>
              <a:off x="-863600" y="-584200"/>
              <a:ext cx="165100" cy="7874000"/>
              <a:chOff x="-863600" y="-584200"/>
              <a:chExt cx="165100" cy="7874000"/>
            </a:xfrm>
            <a:grpFill/>
          </p:grpSpPr>
          <p:sp>
            <p:nvSpPr>
              <p:cNvPr id="2" name="椭圆 1"/>
              <p:cNvSpPr/>
              <p:nvPr/>
            </p:nvSpPr>
            <p:spPr>
              <a:xfrm>
                <a:off x="-863600" y="-584200"/>
                <a:ext cx="165100" cy="165100"/>
              </a:xfrm>
              <a:prstGeom prst="ellipse">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 name="椭圆 2"/>
              <p:cNvSpPr/>
              <p:nvPr/>
            </p:nvSpPr>
            <p:spPr>
              <a:xfrm>
                <a:off x="-863600" y="7124700"/>
                <a:ext cx="165100" cy="165100"/>
              </a:xfrm>
              <a:prstGeom prst="ellipse">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5" name="组合 4"/>
            <p:cNvGrpSpPr/>
            <p:nvPr/>
          </p:nvGrpSpPr>
          <p:grpSpPr>
            <a:xfrm>
              <a:off x="12306300" y="-584200"/>
              <a:ext cx="165100" cy="7874000"/>
              <a:chOff x="-863600" y="-584200"/>
              <a:chExt cx="165100" cy="7874000"/>
            </a:xfrm>
            <a:grpFill/>
          </p:grpSpPr>
          <p:sp>
            <p:nvSpPr>
              <p:cNvPr id="6" name="椭圆 5"/>
              <p:cNvSpPr/>
              <p:nvPr/>
            </p:nvSpPr>
            <p:spPr>
              <a:xfrm>
                <a:off x="-863600" y="-584200"/>
                <a:ext cx="165100" cy="165100"/>
              </a:xfrm>
              <a:prstGeom prst="ellipse">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 name="椭圆 6"/>
              <p:cNvSpPr/>
              <p:nvPr/>
            </p:nvSpPr>
            <p:spPr>
              <a:xfrm>
                <a:off x="-863600" y="7124700"/>
                <a:ext cx="165100" cy="165100"/>
              </a:xfrm>
              <a:prstGeom prst="ellipse">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sp>
        <p:nvSpPr>
          <p:cNvPr id="33" name="文本框 32"/>
          <p:cNvSpPr txBox="1"/>
          <p:nvPr/>
        </p:nvSpPr>
        <p:spPr>
          <a:xfrm>
            <a:off x="3434080" y="541655"/>
            <a:ext cx="5344795" cy="706755"/>
          </a:xfrm>
          <a:prstGeom prst="rect">
            <a:avLst/>
          </a:prstGeom>
          <a:noFill/>
        </p:spPr>
        <p:txBody>
          <a:bodyPr wrap="square" rtlCol="0">
            <a:spAutoFit/>
          </a:bodyPr>
          <a:lstStyle/>
          <a:p>
            <a:pPr algn="ctr"/>
            <a:r>
              <a:rPr lang="zh-CN" altLang="en-US" sz="4000" spc="600" dirty="0">
                <a:solidFill>
                  <a:srgbClr val="4C678E"/>
                </a:solidFill>
                <a:cs typeface="+mn-ea"/>
                <a:sym typeface="+mn-lt"/>
              </a:rPr>
              <a:t>水月礼堂</a:t>
            </a:r>
            <a:r>
              <a:rPr lang="en-US" altLang="zh-CN" sz="4000" spc="600" dirty="0">
                <a:solidFill>
                  <a:srgbClr val="4C678E"/>
                </a:solidFill>
                <a:cs typeface="+mn-ea"/>
                <a:sym typeface="+mn-lt"/>
              </a:rPr>
              <a:t>—</a:t>
            </a:r>
            <a:r>
              <a:rPr lang="zh-CN" altLang="en-US" sz="4000" spc="600" dirty="0">
                <a:solidFill>
                  <a:srgbClr val="4C678E"/>
                </a:solidFill>
                <a:cs typeface="+mn-ea"/>
                <a:sym typeface="+mn-lt"/>
              </a:rPr>
              <a:t>成</a:t>
            </a:r>
            <a:r>
              <a:rPr lang="zh-CN" altLang="en-US" sz="4000" spc="600" dirty="0">
                <a:solidFill>
                  <a:srgbClr val="4C678E"/>
                </a:solidFill>
                <a:cs typeface="+mn-ea"/>
                <a:sym typeface="+mn-lt"/>
              </a:rPr>
              <a:t>礼台</a:t>
            </a:r>
            <a:endParaRPr lang="zh-CN" altLang="en-US" sz="4000" spc="600" dirty="0">
              <a:solidFill>
                <a:srgbClr val="4C678E"/>
              </a:solidFill>
              <a:cs typeface="+mn-ea"/>
              <a:sym typeface="+mn-lt"/>
            </a:endParaRPr>
          </a:p>
        </p:txBody>
      </p:sp>
      <p:grpSp>
        <p:nvGrpSpPr>
          <p:cNvPr id="9" name="组合 8"/>
          <p:cNvGrpSpPr/>
          <p:nvPr/>
        </p:nvGrpSpPr>
        <p:grpSpPr>
          <a:xfrm flipV="1">
            <a:off x="1906905" y="827405"/>
            <a:ext cx="8358505" cy="132715"/>
            <a:chOff x="3893464" y="1130139"/>
            <a:chExt cx="4490797" cy="0"/>
          </a:xfrm>
        </p:grpSpPr>
        <p:cxnSp>
          <p:nvCxnSpPr>
            <p:cNvPr id="36" name="直接箭头连接符 25"/>
            <p:cNvCxnSpPr/>
            <p:nvPr/>
          </p:nvCxnSpPr>
          <p:spPr>
            <a:xfrm>
              <a:off x="3893464" y="1130139"/>
              <a:ext cx="820497" cy="0"/>
            </a:xfrm>
            <a:prstGeom prst="straightConnector1">
              <a:avLst/>
            </a:prstGeom>
            <a:ln>
              <a:gradFill>
                <a:gsLst>
                  <a:gs pos="100000">
                    <a:srgbClr val="4C678E">
                      <a:alpha val="0"/>
                    </a:srgbClr>
                  </a:gs>
                  <a:gs pos="0">
                    <a:srgbClr val="4C678E"/>
                  </a:gs>
                </a:gsLst>
                <a:lin ang="10800000" scaled="0"/>
              </a:gradFill>
              <a:tailEnd type="oval"/>
            </a:ln>
          </p:spPr>
          <p:style>
            <a:lnRef idx="1">
              <a:schemeClr val="accent1"/>
            </a:lnRef>
            <a:fillRef idx="0">
              <a:schemeClr val="accent1"/>
            </a:fillRef>
            <a:effectRef idx="0">
              <a:schemeClr val="accent1"/>
            </a:effectRef>
            <a:fontRef idx="minor">
              <a:schemeClr val="tx1"/>
            </a:fontRef>
          </p:style>
        </p:cxnSp>
        <p:cxnSp>
          <p:nvCxnSpPr>
            <p:cNvPr id="50" name="直接箭头连接符 25"/>
            <p:cNvCxnSpPr/>
            <p:nvPr/>
          </p:nvCxnSpPr>
          <p:spPr>
            <a:xfrm flipH="1">
              <a:off x="7563764" y="1130139"/>
              <a:ext cx="820497" cy="0"/>
            </a:xfrm>
            <a:prstGeom prst="straightConnector1">
              <a:avLst/>
            </a:prstGeom>
            <a:ln>
              <a:gradFill>
                <a:gsLst>
                  <a:gs pos="100000">
                    <a:srgbClr val="4C678E">
                      <a:alpha val="0"/>
                    </a:srgbClr>
                  </a:gs>
                  <a:gs pos="0">
                    <a:srgbClr val="4C678E"/>
                  </a:gs>
                </a:gsLst>
                <a:lin ang="10800000" scaled="0"/>
              </a:gradFill>
              <a:tailEnd type="oval"/>
            </a:ln>
          </p:spPr>
          <p:style>
            <a:lnRef idx="1">
              <a:schemeClr val="accent1"/>
            </a:lnRef>
            <a:fillRef idx="0">
              <a:schemeClr val="accent1"/>
            </a:fillRef>
            <a:effectRef idx="0">
              <a:schemeClr val="accent1"/>
            </a:effectRef>
            <a:fontRef idx="minor">
              <a:schemeClr val="tx1"/>
            </a:fontRef>
          </p:style>
        </p:cxnSp>
      </p:grpSp>
      <p:sp>
        <p:nvSpPr>
          <p:cNvPr id="13" name="矩形 12"/>
          <p:cNvSpPr/>
          <p:nvPr>
            <p:custDataLst>
              <p:tags r:id="rId2"/>
            </p:custDataLst>
          </p:nvPr>
        </p:nvSpPr>
        <p:spPr>
          <a:xfrm>
            <a:off x="0" y="1242695"/>
            <a:ext cx="12192000" cy="817880"/>
          </a:xfrm>
          <a:prstGeom prst="rect">
            <a:avLst/>
          </a:prstGeom>
          <a:gradFill flip="none" rotWithShape="1">
            <a:gsLst>
              <a:gs pos="0">
                <a:srgbClr val="4C678E">
                  <a:alpha val="75000"/>
                </a:srgbClr>
              </a:gs>
              <a:gs pos="100000">
                <a:srgbClr val="4C678E">
                  <a:alpha val="76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mn-ea"/>
              <a:sym typeface="+mn-lt"/>
            </a:endParaRPr>
          </a:p>
        </p:txBody>
      </p:sp>
      <p:sp>
        <p:nvSpPr>
          <p:cNvPr id="17" name="矩形 16"/>
          <p:cNvSpPr/>
          <p:nvPr>
            <p:custDataLst>
              <p:tags r:id="rId3"/>
            </p:custDataLst>
          </p:nvPr>
        </p:nvSpPr>
        <p:spPr>
          <a:xfrm>
            <a:off x="3391535" y="1347470"/>
            <a:ext cx="5408930" cy="553720"/>
          </a:xfrm>
          <a:prstGeom prst="rect">
            <a:avLst/>
          </a:prstGeom>
          <a:noFill/>
        </p:spPr>
        <p:txBody>
          <a:bodyPr wrap="square" lIns="0" tIns="0" rIns="0" bIns="0" rtlCol="0">
            <a:spAutoFit/>
          </a:bodyPr>
          <a:p>
            <a:pPr algn="ctr" hangingPunct="0">
              <a:lnSpc>
                <a:spcPct val="150000"/>
              </a:lnSpc>
            </a:pPr>
            <a:r>
              <a:rPr lang="zh-CN" altLang="en-US" sz="2400" b="1" dirty="0">
                <a:solidFill>
                  <a:schemeClr val="bg1"/>
                </a:solidFill>
                <a:cs typeface="+mn-ea"/>
                <a:sym typeface="+mn-lt"/>
              </a:rPr>
              <a:t>场景氛围构想</a:t>
            </a:r>
            <a:r>
              <a:rPr lang="x-none" altLang="zh-CN" sz="2400" b="1" dirty="0">
                <a:solidFill>
                  <a:schemeClr val="bg1"/>
                </a:solidFill>
                <a:cs typeface="+mn-ea"/>
                <a:sym typeface="+mn-lt"/>
              </a:rPr>
              <a:t>——</a:t>
            </a:r>
            <a:r>
              <a:rPr lang="zh-CN" altLang="x-none" sz="2400" b="1" dirty="0">
                <a:solidFill>
                  <a:schemeClr val="bg1"/>
                </a:solidFill>
                <a:cs typeface="+mn-ea"/>
                <a:sym typeface="+mn-lt"/>
              </a:rPr>
              <a:t>最</a:t>
            </a:r>
            <a:r>
              <a:rPr lang="zh-CN" altLang="x-none" sz="2400" b="1" dirty="0">
                <a:solidFill>
                  <a:schemeClr val="bg1"/>
                </a:solidFill>
                <a:cs typeface="+mn-ea"/>
                <a:sym typeface="+mn-lt"/>
              </a:rPr>
              <a:t>后的</a:t>
            </a:r>
            <a:r>
              <a:rPr lang="zh-CN" altLang="x-none" sz="2400" b="1" dirty="0">
                <a:solidFill>
                  <a:schemeClr val="bg1"/>
                </a:solidFill>
                <a:cs typeface="+mn-ea"/>
                <a:sym typeface="+mn-lt"/>
              </a:rPr>
              <a:t>终点</a:t>
            </a:r>
            <a:endParaRPr lang="zh-CN" altLang="x-none" sz="2400" b="1" dirty="0">
              <a:solidFill>
                <a:schemeClr val="bg1"/>
              </a:solidFill>
              <a:cs typeface="+mn-ea"/>
              <a:sym typeface="+mn-lt"/>
            </a:endParaRPr>
          </a:p>
        </p:txBody>
      </p:sp>
      <p:sp>
        <p:nvSpPr>
          <p:cNvPr id="10" name="文本框 9"/>
          <p:cNvSpPr txBox="1"/>
          <p:nvPr/>
        </p:nvSpPr>
        <p:spPr>
          <a:xfrm>
            <a:off x="0" y="2060575"/>
            <a:ext cx="2821940" cy="4798060"/>
          </a:xfrm>
          <a:prstGeom prst="rect">
            <a:avLst/>
          </a:prstGeom>
          <a:solidFill>
            <a:schemeClr val="accent1">
              <a:lumMod val="40000"/>
              <a:lumOff val="60000"/>
            </a:schemeClr>
          </a:solidFill>
        </p:spPr>
        <p:txBody>
          <a:bodyPr wrap="square" rtlCol="0">
            <a:noAutofit/>
          </a:bodyPr>
          <a:p>
            <a:pPr algn="ctr">
              <a:lnSpc>
                <a:spcPct val="150000"/>
              </a:lnSpc>
            </a:pPr>
            <a:endParaRPr lang="zh-CN" sz="1600" b="1">
              <a:ea typeface="宋体" panose="02010600030101010101" pitchFamily="2" charset="-122"/>
            </a:endParaRPr>
          </a:p>
          <a:p>
            <a:pPr algn="ctr">
              <a:lnSpc>
                <a:spcPct val="150000"/>
              </a:lnSpc>
            </a:pPr>
            <a:endParaRPr lang="zh-CN" sz="1600" b="1">
              <a:ea typeface="宋体" panose="02010600030101010101" pitchFamily="2" charset="-122"/>
            </a:endParaRPr>
          </a:p>
          <a:p>
            <a:pPr algn="ctr">
              <a:lnSpc>
                <a:spcPct val="150000"/>
              </a:lnSpc>
            </a:pPr>
            <a:r>
              <a:rPr lang="zh-CN" sz="1600" b="1">
                <a:ea typeface="宋体" panose="02010600030101010101" pitchFamily="2" charset="-122"/>
              </a:rPr>
              <a:t>【重新启程，携手共进】</a:t>
            </a:r>
            <a:endParaRPr lang="zh-CN" sz="1600">
              <a:ea typeface="宋体" panose="02010600030101010101" pitchFamily="2" charset="-122"/>
            </a:endParaRPr>
          </a:p>
          <a:p>
            <a:pPr algn="ctr">
              <a:lnSpc>
                <a:spcPct val="150000"/>
              </a:lnSpc>
            </a:pPr>
            <a:r>
              <a:rPr lang="zh-CN" sz="1600">
                <a:ea typeface="宋体" panose="02010600030101010101" pitchFamily="2" charset="-122"/>
              </a:rPr>
              <a:t>功能：</a:t>
            </a:r>
            <a:r>
              <a:rPr lang="zh-CN" sz="1600" b="1">
                <a:ea typeface="宋体" panose="02010600030101010101" pitchFamily="2" charset="-122"/>
              </a:rPr>
              <a:t>集体婚礼、</a:t>
            </a:r>
            <a:r>
              <a:rPr lang="zh-CN" sz="1600" b="1">
                <a:ea typeface="宋体" panose="02010600030101010101" pitchFamily="2" charset="-122"/>
              </a:rPr>
              <a:t>成婚仪式、宴会</a:t>
            </a:r>
            <a:r>
              <a:rPr lang="zh-CN" sz="1600">
                <a:ea typeface="宋体" panose="02010600030101010101" pitchFamily="2" charset="-122"/>
              </a:rPr>
              <a:t>、观影、集会、舞会、秀场</a:t>
            </a:r>
            <a:r>
              <a:rPr lang="zh-CN" sz="1600">
                <a:ea typeface="宋体" panose="02010600030101010101" pitchFamily="2" charset="-122"/>
              </a:rPr>
              <a:t>等（</a:t>
            </a:r>
            <a:r>
              <a:rPr lang="zh-CN" sz="1600">
                <a:ea typeface="宋体" panose="02010600030101010101" pitchFamily="2" charset="-122"/>
              </a:rPr>
              <a:t>平时）</a:t>
            </a:r>
            <a:endParaRPr lang="zh-CN" sz="1600">
              <a:ea typeface="宋体" panose="02010600030101010101" pitchFamily="2" charset="-122"/>
            </a:endParaRPr>
          </a:p>
          <a:p>
            <a:pPr algn="ctr">
              <a:lnSpc>
                <a:spcPct val="150000"/>
              </a:lnSpc>
            </a:pPr>
            <a:r>
              <a:rPr lang="zh-CN" sz="1600">
                <a:ea typeface="宋体" panose="02010600030101010101" pitchFamily="2" charset="-122"/>
              </a:rPr>
              <a:t></a:t>
            </a:r>
            <a:r>
              <a:rPr lang="zh-CN" sz="1600" b="1">
                <a:ea typeface="宋体" panose="02010600030101010101" pitchFamily="2" charset="-122"/>
              </a:rPr>
              <a:t>水月礼堂</a:t>
            </a:r>
            <a:r>
              <a:rPr lang="zh-CN" sz="1600">
                <a:ea typeface="宋体" panose="02010600030101010101" pitchFamily="2" charset="-122"/>
              </a:rPr>
              <a:t>是所有游览线路汇聚的终点，在这各年龄段、婚龄的人们都积聚一堂，礼堂是他们自由交流的场所。</a:t>
            </a:r>
            <a:endParaRPr lang="zh-CN" sz="1600">
              <a:ea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3"/>
                                        </p:tgtEl>
                                        <p:attrNameLst>
                                          <p:attrName>style.visibility</p:attrName>
                                        </p:attrNameLst>
                                      </p:cBhvr>
                                      <p:to>
                                        <p:strVal val="visible"/>
                                      </p:to>
                                    </p:set>
                                    <p:anim calcmode="lin" valueType="num">
                                      <p:cBhvr>
                                        <p:cTn id="12" dur="500" fill="hold"/>
                                        <p:tgtEl>
                                          <p:spTgt spid="33"/>
                                        </p:tgtEl>
                                        <p:attrNameLst>
                                          <p:attrName>ppt_w</p:attrName>
                                        </p:attrNameLst>
                                      </p:cBhvr>
                                      <p:tavLst>
                                        <p:tav tm="0">
                                          <p:val>
                                            <p:fltVal val="0"/>
                                          </p:val>
                                        </p:tav>
                                        <p:tav tm="100000">
                                          <p:val>
                                            <p:strVal val="#ppt_w"/>
                                          </p:val>
                                        </p:tav>
                                      </p:tavLst>
                                    </p:anim>
                                    <p:anim calcmode="lin" valueType="num">
                                      <p:cBhvr>
                                        <p:cTn id="13" dur="500" fill="hold"/>
                                        <p:tgtEl>
                                          <p:spTgt spid="33"/>
                                        </p:tgtEl>
                                        <p:attrNameLst>
                                          <p:attrName>ppt_h</p:attrName>
                                        </p:attrNameLst>
                                      </p:cBhvr>
                                      <p:tavLst>
                                        <p:tav tm="0">
                                          <p:val>
                                            <p:fltVal val="0"/>
                                          </p:val>
                                        </p:tav>
                                        <p:tav tm="100000">
                                          <p:val>
                                            <p:strVal val="#ppt_h"/>
                                          </p:val>
                                        </p:tav>
                                      </p:tavLst>
                                    </p:anim>
                                    <p:animEffect transition="in" filter="fade">
                                      <p:cBhvr>
                                        <p:cTn id="14"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698500" y="-582990"/>
            <a:ext cx="13589000" cy="8023980"/>
            <a:chOff x="-863600" y="-584200"/>
            <a:chExt cx="13335000" cy="7874000"/>
          </a:xfrm>
          <a:solidFill>
            <a:srgbClr val="E6E6E6"/>
          </a:solidFill>
        </p:grpSpPr>
        <p:grpSp>
          <p:nvGrpSpPr>
            <p:cNvPr id="4" name="组合 3"/>
            <p:cNvGrpSpPr/>
            <p:nvPr/>
          </p:nvGrpSpPr>
          <p:grpSpPr>
            <a:xfrm>
              <a:off x="-863600" y="-584200"/>
              <a:ext cx="165100" cy="7874000"/>
              <a:chOff x="-863600" y="-584200"/>
              <a:chExt cx="165100" cy="7874000"/>
            </a:xfrm>
            <a:grpFill/>
          </p:grpSpPr>
          <p:sp>
            <p:nvSpPr>
              <p:cNvPr id="2" name="椭圆 1"/>
              <p:cNvSpPr/>
              <p:nvPr/>
            </p:nvSpPr>
            <p:spPr>
              <a:xfrm>
                <a:off x="-863600" y="-584200"/>
                <a:ext cx="165100" cy="165100"/>
              </a:xfrm>
              <a:prstGeom prst="ellipse">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 name="椭圆 2"/>
              <p:cNvSpPr/>
              <p:nvPr/>
            </p:nvSpPr>
            <p:spPr>
              <a:xfrm>
                <a:off x="-863600" y="7124700"/>
                <a:ext cx="165100" cy="165100"/>
              </a:xfrm>
              <a:prstGeom prst="ellipse">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5" name="组合 4"/>
            <p:cNvGrpSpPr/>
            <p:nvPr/>
          </p:nvGrpSpPr>
          <p:grpSpPr>
            <a:xfrm>
              <a:off x="12306300" y="-584200"/>
              <a:ext cx="165100" cy="7874000"/>
              <a:chOff x="-863600" y="-584200"/>
              <a:chExt cx="165100" cy="7874000"/>
            </a:xfrm>
            <a:grpFill/>
          </p:grpSpPr>
          <p:sp>
            <p:nvSpPr>
              <p:cNvPr id="6" name="椭圆 5"/>
              <p:cNvSpPr/>
              <p:nvPr/>
            </p:nvSpPr>
            <p:spPr>
              <a:xfrm>
                <a:off x="-863600" y="-584200"/>
                <a:ext cx="165100" cy="165100"/>
              </a:xfrm>
              <a:prstGeom prst="ellipse">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 name="椭圆 6"/>
              <p:cNvSpPr/>
              <p:nvPr/>
            </p:nvSpPr>
            <p:spPr>
              <a:xfrm>
                <a:off x="-863600" y="7124700"/>
                <a:ext cx="165100" cy="165100"/>
              </a:xfrm>
              <a:prstGeom prst="ellipse">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sp>
        <p:nvSpPr>
          <p:cNvPr id="33" name="文本框 32"/>
          <p:cNvSpPr txBox="1"/>
          <p:nvPr/>
        </p:nvSpPr>
        <p:spPr>
          <a:xfrm>
            <a:off x="3434080" y="541655"/>
            <a:ext cx="5344795" cy="706755"/>
          </a:xfrm>
          <a:prstGeom prst="rect">
            <a:avLst/>
          </a:prstGeom>
          <a:noFill/>
        </p:spPr>
        <p:txBody>
          <a:bodyPr wrap="square" rtlCol="0">
            <a:spAutoFit/>
          </a:bodyPr>
          <a:lstStyle/>
          <a:p>
            <a:pPr algn="ctr"/>
            <a:r>
              <a:rPr lang="zh-CN" altLang="en-US" sz="4000" spc="600" dirty="0">
                <a:solidFill>
                  <a:srgbClr val="4C678E"/>
                </a:solidFill>
                <a:cs typeface="+mn-ea"/>
                <a:sym typeface="+mn-lt"/>
              </a:rPr>
              <a:t>转译建筑语汇</a:t>
            </a:r>
            <a:endParaRPr lang="zh-CN" altLang="en-US" sz="4000" spc="600" dirty="0">
              <a:solidFill>
                <a:srgbClr val="4C678E"/>
              </a:solidFill>
              <a:cs typeface="+mn-ea"/>
              <a:sym typeface="+mn-lt"/>
            </a:endParaRPr>
          </a:p>
        </p:txBody>
      </p:sp>
      <p:grpSp>
        <p:nvGrpSpPr>
          <p:cNvPr id="9" name="组合 8"/>
          <p:cNvGrpSpPr/>
          <p:nvPr/>
        </p:nvGrpSpPr>
        <p:grpSpPr>
          <a:xfrm flipV="1">
            <a:off x="1906905" y="827405"/>
            <a:ext cx="8358505" cy="132715"/>
            <a:chOff x="3893464" y="1130139"/>
            <a:chExt cx="4490797" cy="0"/>
          </a:xfrm>
        </p:grpSpPr>
        <p:cxnSp>
          <p:nvCxnSpPr>
            <p:cNvPr id="36" name="直接箭头连接符 25"/>
            <p:cNvCxnSpPr/>
            <p:nvPr/>
          </p:nvCxnSpPr>
          <p:spPr>
            <a:xfrm>
              <a:off x="3893464" y="1130139"/>
              <a:ext cx="820497" cy="0"/>
            </a:xfrm>
            <a:prstGeom prst="straightConnector1">
              <a:avLst/>
            </a:prstGeom>
            <a:ln>
              <a:gradFill>
                <a:gsLst>
                  <a:gs pos="100000">
                    <a:srgbClr val="4C678E">
                      <a:alpha val="0"/>
                    </a:srgbClr>
                  </a:gs>
                  <a:gs pos="0">
                    <a:srgbClr val="4C678E"/>
                  </a:gs>
                </a:gsLst>
                <a:lin ang="10800000" scaled="0"/>
              </a:gradFill>
              <a:tailEnd type="oval"/>
            </a:ln>
          </p:spPr>
          <p:style>
            <a:lnRef idx="1">
              <a:schemeClr val="accent1"/>
            </a:lnRef>
            <a:fillRef idx="0">
              <a:schemeClr val="accent1"/>
            </a:fillRef>
            <a:effectRef idx="0">
              <a:schemeClr val="accent1"/>
            </a:effectRef>
            <a:fontRef idx="minor">
              <a:schemeClr val="tx1"/>
            </a:fontRef>
          </p:style>
        </p:cxnSp>
        <p:cxnSp>
          <p:nvCxnSpPr>
            <p:cNvPr id="50" name="直接箭头连接符 25"/>
            <p:cNvCxnSpPr/>
            <p:nvPr/>
          </p:nvCxnSpPr>
          <p:spPr>
            <a:xfrm flipH="1">
              <a:off x="7563764" y="1130139"/>
              <a:ext cx="820497" cy="0"/>
            </a:xfrm>
            <a:prstGeom prst="straightConnector1">
              <a:avLst/>
            </a:prstGeom>
            <a:ln>
              <a:gradFill>
                <a:gsLst>
                  <a:gs pos="100000">
                    <a:srgbClr val="4C678E">
                      <a:alpha val="0"/>
                    </a:srgbClr>
                  </a:gs>
                  <a:gs pos="0">
                    <a:srgbClr val="4C678E"/>
                  </a:gs>
                </a:gsLst>
                <a:lin ang="10800000" scaled="0"/>
              </a:gradFill>
              <a:tailEnd type="oval"/>
            </a:ln>
          </p:spPr>
          <p:style>
            <a:lnRef idx="1">
              <a:schemeClr val="accent1"/>
            </a:lnRef>
            <a:fillRef idx="0">
              <a:schemeClr val="accent1"/>
            </a:fillRef>
            <a:effectRef idx="0">
              <a:schemeClr val="accent1"/>
            </a:effectRef>
            <a:fontRef idx="minor">
              <a:schemeClr val="tx1"/>
            </a:fontRef>
          </p:style>
        </p:cxnSp>
      </p:grpSp>
      <p:sp>
        <p:nvSpPr>
          <p:cNvPr id="13" name="矩形 12"/>
          <p:cNvSpPr/>
          <p:nvPr>
            <p:custDataLst>
              <p:tags r:id="rId1"/>
            </p:custDataLst>
          </p:nvPr>
        </p:nvSpPr>
        <p:spPr>
          <a:xfrm>
            <a:off x="0" y="1405255"/>
            <a:ext cx="12192000" cy="817880"/>
          </a:xfrm>
          <a:prstGeom prst="rect">
            <a:avLst/>
          </a:prstGeom>
          <a:gradFill flip="none" rotWithShape="1">
            <a:gsLst>
              <a:gs pos="0">
                <a:srgbClr val="4C678E">
                  <a:alpha val="75000"/>
                </a:srgbClr>
              </a:gs>
              <a:gs pos="100000">
                <a:srgbClr val="4C678E">
                  <a:alpha val="76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mn-ea"/>
              <a:sym typeface="+mn-lt"/>
            </a:endParaRPr>
          </a:p>
        </p:txBody>
      </p:sp>
      <p:sp>
        <p:nvSpPr>
          <p:cNvPr id="17" name="矩形 16"/>
          <p:cNvSpPr/>
          <p:nvPr>
            <p:custDataLst>
              <p:tags r:id="rId2"/>
            </p:custDataLst>
          </p:nvPr>
        </p:nvSpPr>
        <p:spPr>
          <a:xfrm>
            <a:off x="3391535" y="1510030"/>
            <a:ext cx="5408930" cy="553720"/>
          </a:xfrm>
          <a:prstGeom prst="rect">
            <a:avLst/>
          </a:prstGeom>
          <a:noFill/>
        </p:spPr>
        <p:txBody>
          <a:bodyPr wrap="square" lIns="0" tIns="0" rIns="0" bIns="0" rtlCol="0">
            <a:spAutoFit/>
          </a:bodyPr>
          <a:p>
            <a:pPr algn="ctr" hangingPunct="0">
              <a:lnSpc>
                <a:spcPct val="150000"/>
              </a:lnSpc>
            </a:pPr>
            <a:r>
              <a:rPr lang="zh-CN" altLang="en-US" sz="2400" b="1" dirty="0">
                <a:solidFill>
                  <a:schemeClr val="bg1"/>
                </a:solidFill>
                <a:cs typeface="+mn-ea"/>
                <a:sym typeface="+mn-lt"/>
              </a:rPr>
              <a:t>基于月相衍生空间造景</a:t>
            </a:r>
            <a:r>
              <a:rPr lang="zh-CN" altLang="en-US" sz="2400" b="1" dirty="0">
                <a:solidFill>
                  <a:schemeClr val="bg1"/>
                </a:solidFill>
                <a:cs typeface="+mn-ea"/>
                <a:sym typeface="+mn-lt"/>
              </a:rPr>
              <a:t>手法</a:t>
            </a:r>
            <a:endParaRPr lang="zh-CN" altLang="en-US" sz="2400" b="1" dirty="0">
              <a:solidFill>
                <a:schemeClr val="bg1"/>
              </a:solidFill>
              <a:cs typeface="+mn-ea"/>
              <a:sym typeface="+mn-lt"/>
            </a:endParaRPr>
          </a:p>
        </p:txBody>
      </p:sp>
      <p:sp>
        <p:nvSpPr>
          <p:cNvPr id="16" name="文本框 15"/>
          <p:cNvSpPr txBox="1"/>
          <p:nvPr/>
        </p:nvSpPr>
        <p:spPr>
          <a:xfrm>
            <a:off x="879475" y="2223135"/>
            <a:ext cx="10295255" cy="385445"/>
          </a:xfrm>
          <a:prstGeom prst="rect">
            <a:avLst/>
          </a:prstGeom>
          <a:noFill/>
          <a:ln w="9525">
            <a:noFill/>
          </a:ln>
        </p:spPr>
        <p:txBody>
          <a:bodyPr wrap="square">
            <a:noAutofit/>
          </a:bodyPr>
          <a:p>
            <a:pPr algn="ctr">
              <a:lnSpc>
                <a:spcPct val="120000"/>
              </a:lnSpc>
              <a:buClrTx/>
              <a:buSzTx/>
              <a:buNone/>
            </a:pPr>
            <a:r>
              <a:rPr lang="zh-CN" sz="1600" b="0">
                <a:ea typeface="宋体" panose="02010600030101010101" pitchFamily="2" charset="-122"/>
              </a:rPr>
              <a:t>除建筑单体外，室内外通过装置、景观、灯光造景等，打造月相氛围，匹配相应需求。</a:t>
            </a:r>
            <a:endParaRPr lang="zh-CN" sz="1600" b="0">
              <a:ea typeface="宋体" panose="02010600030101010101" pitchFamily="2" charset="-122"/>
            </a:endParaRPr>
          </a:p>
          <a:p>
            <a:pPr indent="0" algn="ctr"/>
            <a:endParaRPr lang="zh-CN" altLang="en-US" b="0">
              <a:ea typeface="宋体" panose="02010600030101010101" pitchFamily="2" charset="-122"/>
            </a:endParaRPr>
          </a:p>
          <a:p>
            <a:pPr indent="0" algn="ctr"/>
            <a:endParaRPr lang="zh-CN" altLang="en-US" b="0">
              <a:ea typeface="宋体" panose="02010600030101010101" pitchFamily="2" charset="-122"/>
            </a:endParaRPr>
          </a:p>
          <a:p>
            <a:pPr indent="0" algn="ctr"/>
            <a:endParaRPr lang="zh-CN" altLang="en-US" b="0">
              <a:ea typeface="宋体" panose="02010600030101010101" pitchFamily="2" charset="-122"/>
            </a:endParaRPr>
          </a:p>
        </p:txBody>
      </p:sp>
      <p:grpSp>
        <p:nvGrpSpPr>
          <p:cNvPr id="10" name="组合 9"/>
          <p:cNvGrpSpPr/>
          <p:nvPr/>
        </p:nvGrpSpPr>
        <p:grpSpPr>
          <a:xfrm>
            <a:off x="281305" y="2696210"/>
            <a:ext cx="11697335" cy="4124960"/>
            <a:chOff x="443" y="4246"/>
            <a:chExt cx="18421" cy="6496"/>
          </a:xfrm>
        </p:grpSpPr>
        <p:pic>
          <p:nvPicPr>
            <p:cNvPr id="101" name="图片 100"/>
            <p:cNvPicPr/>
            <p:nvPr>
              <p:custDataLst>
                <p:tags r:id="rId3"/>
              </p:custDataLst>
            </p:nvPr>
          </p:nvPicPr>
          <p:blipFill>
            <a:blip r:embed="rId4"/>
            <a:stretch>
              <a:fillRect/>
            </a:stretch>
          </p:blipFill>
          <p:spPr>
            <a:xfrm>
              <a:off x="535" y="4246"/>
              <a:ext cx="3393" cy="3393"/>
            </a:xfrm>
            <a:prstGeom prst="rect">
              <a:avLst/>
            </a:prstGeom>
            <a:noFill/>
            <a:ln w="9525">
              <a:noFill/>
            </a:ln>
          </p:spPr>
        </p:pic>
        <p:pic>
          <p:nvPicPr>
            <p:cNvPr id="102" name="图片 101"/>
            <p:cNvPicPr/>
            <p:nvPr>
              <p:custDataLst>
                <p:tags r:id="rId5"/>
              </p:custDataLst>
            </p:nvPr>
          </p:nvPicPr>
          <p:blipFill>
            <a:blip r:embed="rId6"/>
            <a:stretch>
              <a:fillRect/>
            </a:stretch>
          </p:blipFill>
          <p:spPr>
            <a:xfrm>
              <a:off x="4146" y="4246"/>
              <a:ext cx="3407" cy="3394"/>
            </a:xfrm>
            <a:prstGeom prst="rect">
              <a:avLst/>
            </a:prstGeom>
            <a:noFill/>
            <a:ln w="9525">
              <a:noFill/>
            </a:ln>
          </p:spPr>
        </p:pic>
        <p:pic>
          <p:nvPicPr>
            <p:cNvPr id="104" name="图片 103"/>
            <p:cNvPicPr/>
            <p:nvPr>
              <p:custDataLst>
                <p:tags r:id="rId7"/>
              </p:custDataLst>
            </p:nvPr>
          </p:nvPicPr>
          <p:blipFill>
            <a:blip r:embed="rId8"/>
            <a:stretch>
              <a:fillRect/>
            </a:stretch>
          </p:blipFill>
          <p:spPr>
            <a:xfrm>
              <a:off x="7731" y="4246"/>
              <a:ext cx="5209" cy="3393"/>
            </a:xfrm>
            <a:prstGeom prst="rect">
              <a:avLst/>
            </a:prstGeom>
            <a:noFill/>
            <a:ln w="9525">
              <a:noFill/>
            </a:ln>
          </p:spPr>
        </p:pic>
        <p:pic>
          <p:nvPicPr>
            <p:cNvPr id="105" name="图片 104"/>
            <p:cNvPicPr/>
            <p:nvPr>
              <p:custDataLst>
                <p:tags r:id="rId9"/>
              </p:custDataLst>
            </p:nvPr>
          </p:nvPicPr>
          <p:blipFill>
            <a:blip r:embed="rId10"/>
            <a:stretch>
              <a:fillRect/>
            </a:stretch>
          </p:blipFill>
          <p:spPr>
            <a:xfrm>
              <a:off x="13148" y="4246"/>
              <a:ext cx="5716" cy="3392"/>
            </a:xfrm>
            <a:prstGeom prst="rect">
              <a:avLst/>
            </a:prstGeom>
            <a:noFill/>
            <a:ln w="9525">
              <a:noFill/>
            </a:ln>
          </p:spPr>
        </p:pic>
        <p:pic>
          <p:nvPicPr>
            <p:cNvPr id="106" name="图片 105"/>
            <p:cNvPicPr/>
            <p:nvPr>
              <p:custDataLst>
                <p:tags r:id="rId11"/>
              </p:custDataLst>
            </p:nvPr>
          </p:nvPicPr>
          <p:blipFill>
            <a:blip r:embed="rId12"/>
            <a:stretch>
              <a:fillRect/>
            </a:stretch>
          </p:blipFill>
          <p:spPr>
            <a:xfrm>
              <a:off x="443" y="7839"/>
              <a:ext cx="4260" cy="2871"/>
            </a:xfrm>
            <a:prstGeom prst="rect">
              <a:avLst/>
            </a:prstGeom>
            <a:noFill/>
            <a:ln w="9525">
              <a:noFill/>
            </a:ln>
          </p:spPr>
        </p:pic>
        <p:pic>
          <p:nvPicPr>
            <p:cNvPr id="107" name="图片 106"/>
            <p:cNvPicPr/>
            <p:nvPr>
              <p:custDataLst>
                <p:tags r:id="rId13"/>
              </p:custDataLst>
            </p:nvPr>
          </p:nvPicPr>
          <p:blipFill>
            <a:blip r:embed="rId14"/>
            <a:stretch>
              <a:fillRect/>
            </a:stretch>
          </p:blipFill>
          <p:spPr>
            <a:xfrm>
              <a:off x="5261" y="7824"/>
              <a:ext cx="3773" cy="2843"/>
            </a:xfrm>
            <a:prstGeom prst="rect">
              <a:avLst/>
            </a:prstGeom>
            <a:noFill/>
            <a:ln w="9525">
              <a:noFill/>
            </a:ln>
          </p:spPr>
        </p:pic>
        <p:pic>
          <p:nvPicPr>
            <p:cNvPr id="108" name="图片 107"/>
            <p:cNvPicPr/>
            <p:nvPr>
              <p:custDataLst>
                <p:tags r:id="rId15"/>
              </p:custDataLst>
            </p:nvPr>
          </p:nvPicPr>
          <p:blipFill>
            <a:blip r:embed="rId16"/>
            <a:stretch>
              <a:fillRect/>
            </a:stretch>
          </p:blipFill>
          <p:spPr>
            <a:xfrm>
              <a:off x="14517" y="7839"/>
              <a:ext cx="4347" cy="2898"/>
            </a:xfrm>
            <a:prstGeom prst="rect">
              <a:avLst/>
            </a:prstGeom>
            <a:noFill/>
            <a:ln w="9525">
              <a:noFill/>
            </a:ln>
          </p:spPr>
        </p:pic>
        <p:pic>
          <p:nvPicPr>
            <p:cNvPr id="109" name="图片 108"/>
            <p:cNvPicPr/>
            <p:nvPr>
              <p:custDataLst>
                <p:tags r:id="rId17"/>
              </p:custDataLst>
            </p:nvPr>
          </p:nvPicPr>
          <p:blipFill>
            <a:blip r:embed="rId18"/>
            <a:srcRect b="6494"/>
            <a:stretch>
              <a:fillRect/>
            </a:stretch>
          </p:blipFill>
          <p:spPr>
            <a:xfrm>
              <a:off x="9692" y="7820"/>
              <a:ext cx="4168" cy="2923"/>
            </a:xfrm>
            <a:prstGeom prst="rect">
              <a:avLst/>
            </a:prstGeom>
            <a:noFill/>
            <a:ln w="9525">
              <a:noFill/>
            </a:ln>
          </p:spPr>
        </p:pic>
      </p:grpSp>
    </p:spTree>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3"/>
                                        </p:tgtEl>
                                        <p:attrNameLst>
                                          <p:attrName>style.visibility</p:attrName>
                                        </p:attrNameLst>
                                      </p:cBhvr>
                                      <p:to>
                                        <p:strVal val="visible"/>
                                      </p:to>
                                    </p:set>
                                    <p:anim calcmode="lin" valueType="num">
                                      <p:cBhvr>
                                        <p:cTn id="12" dur="500" fill="hold"/>
                                        <p:tgtEl>
                                          <p:spTgt spid="33"/>
                                        </p:tgtEl>
                                        <p:attrNameLst>
                                          <p:attrName>ppt_w</p:attrName>
                                        </p:attrNameLst>
                                      </p:cBhvr>
                                      <p:tavLst>
                                        <p:tav tm="0">
                                          <p:val>
                                            <p:fltVal val="0"/>
                                          </p:val>
                                        </p:tav>
                                        <p:tav tm="100000">
                                          <p:val>
                                            <p:strVal val="#ppt_w"/>
                                          </p:val>
                                        </p:tav>
                                      </p:tavLst>
                                    </p:anim>
                                    <p:anim calcmode="lin" valueType="num">
                                      <p:cBhvr>
                                        <p:cTn id="13" dur="500" fill="hold"/>
                                        <p:tgtEl>
                                          <p:spTgt spid="33"/>
                                        </p:tgtEl>
                                        <p:attrNameLst>
                                          <p:attrName>ppt_h</p:attrName>
                                        </p:attrNameLst>
                                      </p:cBhvr>
                                      <p:tavLst>
                                        <p:tav tm="0">
                                          <p:val>
                                            <p:fltVal val="0"/>
                                          </p:val>
                                        </p:tav>
                                        <p:tav tm="100000">
                                          <p:val>
                                            <p:strVal val="#ppt_h"/>
                                          </p:val>
                                        </p:tav>
                                      </p:tavLst>
                                    </p:anim>
                                    <p:animEffect transition="in" filter="fade">
                                      <p:cBhvr>
                                        <p:cTn id="14"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698500" y="-582990"/>
            <a:ext cx="13589000" cy="8023980"/>
            <a:chOff x="-863600" y="-584200"/>
            <a:chExt cx="13335000" cy="7874000"/>
          </a:xfrm>
          <a:solidFill>
            <a:srgbClr val="E6E6E6"/>
          </a:solidFill>
        </p:grpSpPr>
        <p:grpSp>
          <p:nvGrpSpPr>
            <p:cNvPr id="4" name="组合 3"/>
            <p:cNvGrpSpPr/>
            <p:nvPr/>
          </p:nvGrpSpPr>
          <p:grpSpPr>
            <a:xfrm>
              <a:off x="-863600" y="-584200"/>
              <a:ext cx="165100" cy="7874000"/>
              <a:chOff x="-863600" y="-584200"/>
              <a:chExt cx="165100" cy="7874000"/>
            </a:xfrm>
            <a:grpFill/>
          </p:grpSpPr>
          <p:sp>
            <p:nvSpPr>
              <p:cNvPr id="2" name="椭圆 1"/>
              <p:cNvSpPr/>
              <p:nvPr/>
            </p:nvSpPr>
            <p:spPr>
              <a:xfrm>
                <a:off x="-863600" y="-584200"/>
                <a:ext cx="165100" cy="165100"/>
              </a:xfrm>
              <a:prstGeom prst="ellipse">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 name="椭圆 2"/>
              <p:cNvSpPr/>
              <p:nvPr/>
            </p:nvSpPr>
            <p:spPr>
              <a:xfrm>
                <a:off x="-863600" y="7124700"/>
                <a:ext cx="165100" cy="165100"/>
              </a:xfrm>
              <a:prstGeom prst="ellipse">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5" name="组合 4"/>
            <p:cNvGrpSpPr/>
            <p:nvPr/>
          </p:nvGrpSpPr>
          <p:grpSpPr>
            <a:xfrm>
              <a:off x="12306300" y="-584200"/>
              <a:ext cx="165100" cy="7874000"/>
              <a:chOff x="-863600" y="-584200"/>
              <a:chExt cx="165100" cy="7874000"/>
            </a:xfrm>
            <a:grpFill/>
          </p:grpSpPr>
          <p:sp>
            <p:nvSpPr>
              <p:cNvPr id="6" name="椭圆 5"/>
              <p:cNvSpPr/>
              <p:nvPr/>
            </p:nvSpPr>
            <p:spPr>
              <a:xfrm>
                <a:off x="-863600" y="-584200"/>
                <a:ext cx="165100" cy="165100"/>
              </a:xfrm>
              <a:prstGeom prst="ellipse">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 name="椭圆 6"/>
              <p:cNvSpPr/>
              <p:nvPr/>
            </p:nvSpPr>
            <p:spPr>
              <a:xfrm>
                <a:off x="-863600" y="7124700"/>
                <a:ext cx="165100" cy="165100"/>
              </a:xfrm>
              <a:prstGeom prst="ellipse">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sp>
        <p:nvSpPr>
          <p:cNvPr id="33" name="文本框 32"/>
          <p:cNvSpPr txBox="1"/>
          <p:nvPr/>
        </p:nvSpPr>
        <p:spPr>
          <a:xfrm>
            <a:off x="3434080" y="277495"/>
            <a:ext cx="5344795" cy="521970"/>
          </a:xfrm>
          <a:prstGeom prst="rect">
            <a:avLst/>
          </a:prstGeom>
          <a:noFill/>
        </p:spPr>
        <p:txBody>
          <a:bodyPr wrap="square" rtlCol="0">
            <a:spAutoFit/>
          </a:bodyPr>
          <a:lstStyle/>
          <a:p>
            <a:pPr algn="ctr"/>
            <a:r>
              <a:rPr lang="zh-CN" altLang="en-US" sz="2800" spc="600" dirty="0">
                <a:solidFill>
                  <a:srgbClr val="4C678E"/>
                </a:solidFill>
                <a:cs typeface="+mn-ea"/>
                <a:sym typeface="+mn-lt"/>
              </a:rPr>
              <a:t>月光宝盒</a:t>
            </a:r>
            <a:r>
              <a:rPr lang="zh-CN" altLang="en-US" sz="2800" spc="600" dirty="0">
                <a:solidFill>
                  <a:srgbClr val="4C678E"/>
                </a:solidFill>
                <a:cs typeface="+mn-ea"/>
                <a:sym typeface="+mn-lt"/>
              </a:rPr>
              <a:t>单元具体构建</a:t>
            </a:r>
            <a:endParaRPr lang="zh-CN" altLang="en-US" sz="2800" spc="600" dirty="0">
              <a:solidFill>
                <a:srgbClr val="4C678E"/>
              </a:solidFill>
              <a:cs typeface="+mn-ea"/>
              <a:sym typeface="+mn-lt"/>
            </a:endParaRPr>
          </a:p>
        </p:txBody>
      </p:sp>
      <p:grpSp>
        <p:nvGrpSpPr>
          <p:cNvPr id="9" name="组合 8"/>
          <p:cNvGrpSpPr/>
          <p:nvPr/>
        </p:nvGrpSpPr>
        <p:grpSpPr>
          <a:xfrm flipV="1">
            <a:off x="1906905" y="421005"/>
            <a:ext cx="8358505" cy="132715"/>
            <a:chOff x="3893464" y="1130139"/>
            <a:chExt cx="4490797" cy="0"/>
          </a:xfrm>
        </p:grpSpPr>
        <p:cxnSp>
          <p:nvCxnSpPr>
            <p:cNvPr id="36" name="直接箭头连接符 25"/>
            <p:cNvCxnSpPr/>
            <p:nvPr/>
          </p:nvCxnSpPr>
          <p:spPr>
            <a:xfrm>
              <a:off x="3893464" y="1130139"/>
              <a:ext cx="820497" cy="0"/>
            </a:xfrm>
            <a:prstGeom prst="straightConnector1">
              <a:avLst/>
            </a:prstGeom>
            <a:ln>
              <a:gradFill>
                <a:gsLst>
                  <a:gs pos="100000">
                    <a:srgbClr val="4C678E">
                      <a:alpha val="0"/>
                    </a:srgbClr>
                  </a:gs>
                  <a:gs pos="0">
                    <a:srgbClr val="4C678E"/>
                  </a:gs>
                </a:gsLst>
                <a:lin ang="10800000" scaled="0"/>
              </a:gradFill>
              <a:tailEnd type="oval"/>
            </a:ln>
          </p:spPr>
          <p:style>
            <a:lnRef idx="1">
              <a:schemeClr val="accent1"/>
            </a:lnRef>
            <a:fillRef idx="0">
              <a:schemeClr val="accent1"/>
            </a:fillRef>
            <a:effectRef idx="0">
              <a:schemeClr val="accent1"/>
            </a:effectRef>
            <a:fontRef idx="minor">
              <a:schemeClr val="tx1"/>
            </a:fontRef>
          </p:style>
        </p:cxnSp>
        <p:cxnSp>
          <p:nvCxnSpPr>
            <p:cNvPr id="50" name="直接箭头连接符 25"/>
            <p:cNvCxnSpPr/>
            <p:nvPr/>
          </p:nvCxnSpPr>
          <p:spPr>
            <a:xfrm flipH="1">
              <a:off x="7563764" y="1130139"/>
              <a:ext cx="820497" cy="0"/>
            </a:xfrm>
            <a:prstGeom prst="straightConnector1">
              <a:avLst/>
            </a:prstGeom>
            <a:ln>
              <a:gradFill>
                <a:gsLst>
                  <a:gs pos="100000">
                    <a:srgbClr val="4C678E">
                      <a:alpha val="0"/>
                    </a:srgbClr>
                  </a:gs>
                  <a:gs pos="0">
                    <a:srgbClr val="4C678E"/>
                  </a:gs>
                </a:gsLst>
                <a:lin ang="10800000" scaled="0"/>
              </a:gradFill>
              <a:tailEnd type="oval"/>
            </a:ln>
          </p:spPr>
          <p:style>
            <a:lnRef idx="1">
              <a:schemeClr val="accent1"/>
            </a:lnRef>
            <a:fillRef idx="0">
              <a:schemeClr val="accent1"/>
            </a:fillRef>
            <a:effectRef idx="0">
              <a:schemeClr val="accent1"/>
            </a:effectRef>
            <a:fontRef idx="minor">
              <a:schemeClr val="tx1"/>
            </a:fontRef>
          </p:style>
        </p:cxnSp>
      </p:grpSp>
      <p:sp>
        <p:nvSpPr>
          <p:cNvPr id="13" name="矩形 12"/>
          <p:cNvSpPr/>
          <p:nvPr>
            <p:custDataLst>
              <p:tags r:id="rId1"/>
            </p:custDataLst>
          </p:nvPr>
        </p:nvSpPr>
        <p:spPr>
          <a:xfrm>
            <a:off x="0" y="836295"/>
            <a:ext cx="12192000" cy="157480"/>
          </a:xfrm>
          <a:prstGeom prst="rect">
            <a:avLst/>
          </a:prstGeom>
          <a:gradFill flip="none" rotWithShape="1">
            <a:gsLst>
              <a:gs pos="0">
                <a:srgbClr val="4C678E">
                  <a:alpha val="75000"/>
                </a:srgbClr>
              </a:gs>
              <a:gs pos="100000">
                <a:srgbClr val="4C678E">
                  <a:alpha val="76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mn-ea"/>
              <a:sym typeface="+mn-lt"/>
            </a:endParaRPr>
          </a:p>
        </p:txBody>
      </p:sp>
      <p:pic>
        <p:nvPicPr>
          <p:cNvPr id="22" name="图片 21" descr="月光宝盒"/>
          <p:cNvPicPr>
            <a:picLocks noChangeAspect="1"/>
          </p:cNvPicPr>
          <p:nvPr/>
        </p:nvPicPr>
        <p:blipFill>
          <a:blip r:embed="rId2"/>
          <a:srcRect l="17833" r="25083"/>
          <a:stretch>
            <a:fillRect/>
          </a:stretch>
        </p:blipFill>
        <p:spPr>
          <a:xfrm>
            <a:off x="195580" y="1313180"/>
            <a:ext cx="5436870" cy="5245735"/>
          </a:xfrm>
          <a:prstGeom prst="rect">
            <a:avLst/>
          </a:prstGeom>
        </p:spPr>
      </p:pic>
      <p:pic>
        <p:nvPicPr>
          <p:cNvPr id="23" name="图片 22"/>
          <p:cNvPicPr>
            <a:picLocks noChangeAspect="1"/>
          </p:cNvPicPr>
          <p:nvPr/>
        </p:nvPicPr>
        <p:blipFill>
          <a:blip r:embed="rId3"/>
          <a:srcRect l="1678" t="3295" r="1552" b="24124"/>
          <a:stretch>
            <a:fillRect/>
          </a:stretch>
        </p:blipFill>
        <p:spPr>
          <a:xfrm>
            <a:off x="6045200" y="3884295"/>
            <a:ext cx="5417185" cy="2739390"/>
          </a:xfrm>
          <a:prstGeom prst="rect">
            <a:avLst/>
          </a:prstGeom>
        </p:spPr>
      </p:pic>
      <p:pic>
        <p:nvPicPr>
          <p:cNvPr id="24" name="图片 23" descr="月光宝盒"/>
          <p:cNvPicPr>
            <a:picLocks noChangeAspect="1"/>
          </p:cNvPicPr>
          <p:nvPr>
            <p:custDataLst>
              <p:tags r:id="rId4"/>
            </p:custDataLst>
          </p:nvPr>
        </p:nvPicPr>
        <p:blipFill>
          <a:blip r:embed="rId5"/>
          <a:srcRect l="14613" t="20906" b="6639"/>
          <a:stretch>
            <a:fillRect/>
          </a:stretch>
        </p:blipFill>
        <p:spPr>
          <a:xfrm>
            <a:off x="6045200" y="1313180"/>
            <a:ext cx="5569585" cy="2659380"/>
          </a:xfrm>
          <a:prstGeom prst="rect">
            <a:avLst/>
          </a:prstGeom>
        </p:spPr>
      </p:pic>
      <p:sp>
        <p:nvSpPr>
          <p:cNvPr id="26" name="文本框 25"/>
          <p:cNvSpPr txBox="1"/>
          <p:nvPr>
            <p:custDataLst>
              <p:tags r:id="rId6"/>
            </p:custDataLst>
          </p:nvPr>
        </p:nvSpPr>
        <p:spPr>
          <a:xfrm>
            <a:off x="5632450" y="4982845"/>
            <a:ext cx="1344295" cy="306705"/>
          </a:xfrm>
          <a:prstGeom prst="rect">
            <a:avLst/>
          </a:prstGeom>
          <a:noFill/>
        </p:spPr>
        <p:txBody>
          <a:bodyPr wrap="square" rtlCol="0" anchor="t">
            <a:spAutoFit/>
          </a:bodyPr>
          <a:p>
            <a:r>
              <a:rPr lang="zh-CN" altLang="en-US" sz="1400">
                <a:ea typeface="宋体" panose="02010600030101010101" pitchFamily="2" charset="-122"/>
                <a:sym typeface="+mn-ea"/>
              </a:rPr>
              <a:t>发电机主体</a:t>
            </a:r>
            <a:endParaRPr lang="zh-CN" altLang="en-US" sz="1400">
              <a:ea typeface="宋体" panose="02010600030101010101" pitchFamily="2" charset="-122"/>
              <a:sym typeface="+mn-ea"/>
            </a:endParaRPr>
          </a:p>
        </p:txBody>
      </p:sp>
      <p:sp>
        <p:nvSpPr>
          <p:cNvPr id="27" name="文本框 26"/>
          <p:cNvSpPr txBox="1"/>
          <p:nvPr>
            <p:custDataLst>
              <p:tags r:id="rId7"/>
            </p:custDataLst>
          </p:nvPr>
        </p:nvSpPr>
        <p:spPr>
          <a:xfrm>
            <a:off x="5632450" y="5331460"/>
            <a:ext cx="1344295" cy="306705"/>
          </a:xfrm>
          <a:prstGeom prst="rect">
            <a:avLst/>
          </a:prstGeom>
          <a:noFill/>
        </p:spPr>
        <p:txBody>
          <a:bodyPr wrap="square" rtlCol="0" anchor="t">
            <a:spAutoFit/>
          </a:bodyPr>
          <a:p>
            <a:r>
              <a:rPr lang="zh-CN" altLang="en-US" sz="1400">
                <a:ea typeface="宋体" panose="02010600030101010101" pitchFamily="2" charset="-122"/>
                <a:sym typeface="+mn-ea"/>
              </a:rPr>
              <a:t>活动</a:t>
            </a:r>
            <a:r>
              <a:rPr lang="zh-CN" altLang="en-US" sz="1400">
                <a:ea typeface="宋体" panose="02010600030101010101" pitchFamily="2" charset="-122"/>
                <a:sym typeface="+mn-ea"/>
              </a:rPr>
              <a:t>连接杆</a:t>
            </a:r>
            <a:endParaRPr lang="zh-CN" altLang="en-US" sz="1400">
              <a:ea typeface="宋体" panose="02010600030101010101" pitchFamily="2" charset="-122"/>
              <a:sym typeface="+mn-ea"/>
            </a:endParaRPr>
          </a:p>
        </p:txBody>
      </p:sp>
      <p:sp>
        <p:nvSpPr>
          <p:cNvPr id="28" name="文本框 27"/>
          <p:cNvSpPr txBox="1"/>
          <p:nvPr>
            <p:custDataLst>
              <p:tags r:id="rId8"/>
            </p:custDataLst>
          </p:nvPr>
        </p:nvSpPr>
        <p:spPr>
          <a:xfrm>
            <a:off x="5698490" y="5680075"/>
            <a:ext cx="1344295" cy="306705"/>
          </a:xfrm>
          <a:prstGeom prst="rect">
            <a:avLst/>
          </a:prstGeom>
          <a:noFill/>
        </p:spPr>
        <p:txBody>
          <a:bodyPr wrap="square" rtlCol="0" anchor="t">
            <a:spAutoFit/>
          </a:bodyPr>
          <a:p>
            <a:r>
              <a:rPr lang="zh-CN" altLang="en-US" sz="1400">
                <a:ea typeface="宋体" panose="02010600030101010101" pitchFamily="2" charset="-122"/>
                <a:sym typeface="+mn-ea"/>
              </a:rPr>
              <a:t>叶片</a:t>
            </a:r>
            <a:endParaRPr lang="zh-CN" altLang="en-US" sz="1400">
              <a:ea typeface="宋体" panose="02010600030101010101" pitchFamily="2" charset="-122"/>
              <a:sym typeface="+mn-ea"/>
            </a:endParaRPr>
          </a:p>
        </p:txBody>
      </p:sp>
      <p:sp>
        <p:nvSpPr>
          <p:cNvPr id="29" name="文本框 28"/>
          <p:cNvSpPr txBox="1"/>
          <p:nvPr>
            <p:custDataLst>
              <p:tags r:id="rId9"/>
            </p:custDataLst>
          </p:nvPr>
        </p:nvSpPr>
        <p:spPr>
          <a:xfrm>
            <a:off x="7797800" y="5796915"/>
            <a:ext cx="1344295" cy="306705"/>
          </a:xfrm>
          <a:prstGeom prst="rect">
            <a:avLst/>
          </a:prstGeom>
          <a:noFill/>
        </p:spPr>
        <p:txBody>
          <a:bodyPr wrap="square" rtlCol="0" anchor="t">
            <a:spAutoFit/>
          </a:bodyPr>
          <a:p>
            <a:r>
              <a:rPr lang="zh-CN" altLang="en-US" sz="1400">
                <a:ea typeface="宋体" panose="02010600030101010101" pitchFamily="2" charset="-122"/>
                <a:sym typeface="+mn-ea"/>
              </a:rPr>
              <a:t>鱼尾</a:t>
            </a:r>
            <a:r>
              <a:rPr lang="zh-CN" altLang="en-US" sz="1400">
                <a:ea typeface="宋体" panose="02010600030101010101" pitchFamily="2" charset="-122"/>
                <a:sym typeface="+mn-ea"/>
              </a:rPr>
              <a:t>形尾板</a:t>
            </a:r>
            <a:endParaRPr lang="zh-CN" altLang="en-US" sz="1400">
              <a:ea typeface="宋体" panose="02010600030101010101" pitchFamily="2" charset="-122"/>
              <a:sym typeface="+mn-ea"/>
            </a:endParaRPr>
          </a:p>
        </p:txBody>
      </p:sp>
      <p:sp>
        <p:nvSpPr>
          <p:cNvPr id="30" name="文本框 29"/>
          <p:cNvSpPr txBox="1"/>
          <p:nvPr>
            <p:custDataLst>
              <p:tags r:id="rId10"/>
            </p:custDataLst>
          </p:nvPr>
        </p:nvSpPr>
        <p:spPr>
          <a:xfrm>
            <a:off x="5984875" y="4029710"/>
            <a:ext cx="3157855" cy="953135"/>
          </a:xfrm>
          <a:prstGeom prst="rect">
            <a:avLst/>
          </a:prstGeom>
          <a:noFill/>
        </p:spPr>
        <p:txBody>
          <a:bodyPr wrap="square" rtlCol="0" anchor="t">
            <a:spAutoFit/>
          </a:bodyPr>
          <a:p>
            <a:r>
              <a:rPr lang="zh-CN" altLang="en-US" sz="1400">
                <a:ea typeface="宋体" panose="02010600030101010101" pitchFamily="2" charset="-122"/>
                <a:sym typeface="+mn-ea"/>
              </a:rPr>
              <a:t>鱼尾形尾板能够随海流自动旋转至来流方向，利用海水流动及涨落所产生的动能和势能带动叶片旋转，由机械能转换为</a:t>
            </a:r>
            <a:r>
              <a:rPr lang="zh-CN" altLang="en-US" sz="1400">
                <a:ea typeface="宋体" panose="02010600030101010101" pitchFamily="2" charset="-122"/>
                <a:sym typeface="+mn-ea"/>
              </a:rPr>
              <a:t>电能。</a:t>
            </a:r>
            <a:endParaRPr lang="zh-CN" altLang="en-US" sz="1400">
              <a:ea typeface="宋体" panose="02010600030101010101" pitchFamily="2"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3"/>
                                        </p:tgtEl>
                                        <p:attrNameLst>
                                          <p:attrName>style.visibility</p:attrName>
                                        </p:attrNameLst>
                                      </p:cBhvr>
                                      <p:to>
                                        <p:strVal val="visible"/>
                                      </p:to>
                                    </p:set>
                                    <p:anim calcmode="lin" valueType="num">
                                      <p:cBhvr>
                                        <p:cTn id="12" dur="500" fill="hold"/>
                                        <p:tgtEl>
                                          <p:spTgt spid="33"/>
                                        </p:tgtEl>
                                        <p:attrNameLst>
                                          <p:attrName>ppt_w</p:attrName>
                                        </p:attrNameLst>
                                      </p:cBhvr>
                                      <p:tavLst>
                                        <p:tav tm="0">
                                          <p:val>
                                            <p:fltVal val="0"/>
                                          </p:val>
                                        </p:tav>
                                        <p:tav tm="100000">
                                          <p:val>
                                            <p:strVal val="#ppt_w"/>
                                          </p:val>
                                        </p:tav>
                                      </p:tavLst>
                                    </p:anim>
                                    <p:anim calcmode="lin" valueType="num">
                                      <p:cBhvr>
                                        <p:cTn id="13" dur="500" fill="hold"/>
                                        <p:tgtEl>
                                          <p:spTgt spid="33"/>
                                        </p:tgtEl>
                                        <p:attrNameLst>
                                          <p:attrName>ppt_h</p:attrName>
                                        </p:attrNameLst>
                                      </p:cBhvr>
                                      <p:tavLst>
                                        <p:tav tm="0">
                                          <p:val>
                                            <p:fltVal val="0"/>
                                          </p:val>
                                        </p:tav>
                                        <p:tav tm="100000">
                                          <p:val>
                                            <p:strVal val="#ppt_h"/>
                                          </p:val>
                                        </p:tav>
                                      </p:tavLst>
                                    </p:anim>
                                    <p:animEffect transition="in" filter="fade">
                                      <p:cBhvr>
                                        <p:cTn id="14"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图片 53"/>
          <p:cNvPicPr>
            <a:picLocks noChangeAspect="1"/>
          </p:cNvPicPr>
          <p:nvPr>
            <p:custDataLst>
              <p:tags r:id="rId1"/>
            </p:custDataLst>
          </p:nvPr>
        </p:nvPicPr>
        <p:blipFill rotWithShape="1">
          <a:blip r:embed="rId2">
            <a:extLst>
              <a:ext uri="{28A0092B-C50C-407E-A947-70E740481C1C}">
                <a14:useLocalDpi xmlns:a14="http://schemas.microsoft.com/office/drawing/2010/main" val="0"/>
              </a:ext>
            </a:extLst>
          </a:blip>
          <a:srcRect l="53340" t="39493" r="26084" b="24455"/>
          <a:stretch>
            <a:fillRect/>
          </a:stretch>
        </p:blipFill>
        <p:spPr>
          <a:xfrm>
            <a:off x="0" y="0"/>
            <a:ext cx="12192000" cy="6857999"/>
          </a:xfrm>
          <a:custGeom>
            <a:avLst/>
            <a:gdLst>
              <a:gd name="connsiteX0" fmla="*/ 0 w 12192000"/>
              <a:gd name="connsiteY0" fmla="*/ 0 h 6857999"/>
              <a:gd name="connsiteX1" fmla="*/ 12192000 w 12192000"/>
              <a:gd name="connsiteY1" fmla="*/ 0 h 6857999"/>
              <a:gd name="connsiteX2" fmla="*/ 12192000 w 12192000"/>
              <a:gd name="connsiteY2" fmla="*/ 6857999 h 6857999"/>
              <a:gd name="connsiteX3" fmla="*/ 0 w 12192000"/>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12192000" h="6857999">
                <a:moveTo>
                  <a:pt x="0" y="0"/>
                </a:moveTo>
                <a:lnTo>
                  <a:pt x="12192000" y="0"/>
                </a:lnTo>
                <a:lnTo>
                  <a:pt x="12192000" y="6857999"/>
                </a:lnTo>
                <a:lnTo>
                  <a:pt x="0" y="6857999"/>
                </a:lnTo>
                <a:close/>
              </a:path>
            </a:pathLst>
          </a:custGeom>
        </p:spPr>
      </p:pic>
      <p:grpSp>
        <p:nvGrpSpPr>
          <p:cNvPr id="8" name="组合 7"/>
          <p:cNvGrpSpPr/>
          <p:nvPr/>
        </p:nvGrpSpPr>
        <p:grpSpPr>
          <a:xfrm>
            <a:off x="-698500" y="-582990"/>
            <a:ext cx="13589000" cy="8023980"/>
            <a:chOff x="-863600" y="-584200"/>
            <a:chExt cx="13335000" cy="7874000"/>
          </a:xfrm>
          <a:solidFill>
            <a:srgbClr val="E6E6E6"/>
          </a:solidFill>
        </p:grpSpPr>
        <p:grpSp>
          <p:nvGrpSpPr>
            <p:cNvPr id="4" name="组合 3"/>
            <p:cNvGrpSpPr/>
            <p:nvPr/>
          </p:nvGrpSpPr>
          <p:grpSpPr>
            <a:xfrm>
              <a:off x="-863600" y="-584200"/>
              <a:ext cx="165100" cy="7874000"/>
              <a:chOff x="-863600" y="-584200"/>
              <a:chExt cx="165100" cy="7874000"/>
            </a:xfrm>
            <a:grpFill/>
          </p:grpSpPr>
          <p:sp>
            <p:nvSpPr>
              <p:cNvPr id="2" name="椭圆 1"/>
              <p:cNvSpPr/>
              <p:nvPr/>
            </p:nvSpPr>
            <p:spPr>
              <a:xfrm>
                <a:off x="-863600" y="-584200"/>
                <a:ext cx="165100" cy="165100"/>
              </a:xfrm>
              <a:prstGeom prst="ellipse">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 name="椭圆 2"/>
              <p:cNvSpPr/>
              <p:nvPr/>
            </p:nvSpPr>
            <p:spPr>
              <a:xfrm>
                <a:off x="-863600" y="7124700"/>
                <a:ext cx="165100" cy="165100"/>
              </a:xfrm>
              <a:prstGeom prst="ellipse">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5" name="组合 4"/>
            <p:cNvGrpSpPr/>
            <p:nvPr/>
          </p:nvGrpSpPr>
          <p:grpSpPr>
            <a:xfrm>
              <a:off x="12306300" y="-584200"/>
              <a:ext cx="165100" cy="7874000"/>
              <a:chOff x="-863600" y="-584200"/>
              <a:chExt cx="165100" cy="7874000"/>
            </a:xfrm>
            <a:grpFill/>
          </p:grpSpPr>
          <p:sp>
            <p:nvSpPr>
              <p:cNvPr id="6" name="椭圆 5"/>
              <p:cNvSpPr/>
              <p:nvPr/>
            </p:nvSpPr>
            <p:spPr>
              <a:xfrm>
                <a:off x="-863600" y="-584200"/>
                <a:ext cx="165100" cy="165100"/>
              </a:xfrm>
              <a:prstGeom prst="ellipse">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 name="椭圆 6"/>
              <p:cNvSpPr/>
              <p:nvPr/>
            </p:nvSpPr>
            <p:spPr>
              <a:xfrm>
                <a:off x="-863600" y="7124700"/>
                <a:ext cx="165100" cy="165100"/>
              </a:xfrm>
              <a:prstGeom prst="ellipse">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sp>
        <p:nvSpPr>
          <p:cNvPr id="13" name="矩形 12"/>
          <p:cNvSpPr/>
          <p:nvPr/>
        </p:nvSpPr>
        <p:spPr>
          <a:xfrm>
            <a:off x="0" y="0"/>
            <a:ext cx="12192000" cy="3733800"/>
          </a:xfrm>
          <a:prstGeom prst="rect">
            <a:avLst/>
          </a:prstGeom>
          <a:gradFill flip="none" rotWithShape="1">
            <a:gsLst>
              <a:gs pos="27000">
                <a:srgbClr val="FFFFFF"/>
              </a:gs>
              <a:gs pos="100000">
                <a:srgbClr val="FFFFFF">
                  <a:alpha val="0"/>
                </a:srgbClr>
              </a:gs>
            </a:gsLst>
            <a:lin ang="5400000" scaled="1"/>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6" name="文本框 55"/>
          <p:cNvSpPr txBox="1"/>
          <p:nvPr/>
        </p:nvSpPr>
        <p:spPr>
          <a:xfrm>
            <a:off x="6210300" y="2715260"/>
            <a:ext cx="5078095" cy="922020"/>
          </a:xfrm>
          <a:prstGeom prst="rect">
            <a:avLst/>
          </a:prstGeom>
          <a:noFill/>
        </p:spPr>
        <p:txBody>
          <a:bodyPr wrap="square" rtlCol="0">
            <a:spAutoFit/>
          </a:bodyPr>
          <a:lstStyle/>
          <a:p>
            <a:pPr lvl="2" algn="dist"/>
            <a:r>
              <a:rPr lang="zh-CN" altLang="en-US" sz="5400" dirty="0">
                <a:solidFill>
                  <a:srgbClr val="4C678E"/>
                </a:solidFill>
                <a:cs typeface="+mn-ea"/>
                <a:sym typeface="+mn-lt"/>
              </a:rPr>
              <a:t>运营</a:t>
            </a:r>
            <a:r>
              <a:rPr lang="zh-CN" altLang="en-US" sz="5400" dirty="0">
                <a:solidFill>
                  <a:srgbClr val="4C678E"/>
                </a:solidFill>
                <a:cs typeface="+mn-ea"/>
                <a:sym typeface="+mn-lt"/>
              </a:rPr>
              <a:t>计划</a:t>
            </a:r>
            <a:endParaRPr lang="zh-CN" altLang="en-US" sz="5400" dirty="0">
              <a:solidFill>
                <a:srgbClr val="4C678E"/>
              </a:solidFill>
              <a:cs typeface="+mn-ea"/>
              <a:sym typeface="+mn-lt"/>
            </a:endParaRPr>
          </a:p>
        </p:txBody>
      </p:sp>
      <p:sp>
        <p:nvSpPr>
          <p:cNvPr id="57" name="文本框 56"/>
          <p:cNvSpPr txBox="1"/>
          <p:nvPr/>
        </p:nvSpPr>
        <p:spPr>
          <a:xfrm>
            <a:off x="4332514" y="2423344"/>
            <a:ext cx="2995386" cy="2646045"/>
          </a:xfrm>
          <a:prstGeom prst="rect">
            <a:avLst/>
          </a:prstGeom>
          <a:noFill/>
        </p:spPr>
        <p:txBody>
          <a:bodyPr wrap="square" rtlCol="0">
            <a:spAutoFit/>
          </a:bodyPr>
          <a:lstStyle/>
          <a:p>
            <a:pPr algn="ctr"/>
            <a:r>
              <a:rPr lang="en-US" altLang="zh-CN" sz="16600" dirty="0">
                <a:ln>
                  <a:solidFill>
                    <a:schemeClr val="accent1">
                      <a:shade val="50000"/>
                    </a:schemeClr>
                  </a:solidFill>
                </a:ln>
                <a:noFill/>
                <a:cs typeface="+mn-ea"/>
                <a:sym typeface="+mn-lt"/>
              </a:rPr>
              <a:t>03</a:t>
            </a:r>
            <a:endParaRPr lang="zh-CN" altLang="en-US" sz="16600" dirty="0">
              <a:ln>
                <a:solidFill>
                  <a:schemeClr val="accent1">
                    <a:shade val="50000"/>
                  </a:schemeClr>
                </a:solidFill>
              </a:ln>
              <a:noFill/>
              <a:cs typeface="+mn-ea"/>
              <a:sym typeface="+mn-lt"/>
            </a:endParaRPr>
          </a:p>
        </p:txBody>
      </p:sp>
      <p:sp>
        <p:nvSpPr>
          <p:cNvPr id="58" name="文本框 57"/>
          <p:cNvSpPr txBox="1"/>
          <p:nvPr/>
        </p:nvSpPr>
        <p:spPr>
          <a:xfrm>
            <a:off x="7238027" y="3590718"/>
            <a:ext cx="3264874" cy="253365"/>
          </a:xfrm>
          <a:prstGeom prst="rect">
            <a:avLst/>
          </a:prstGeom>
          <a:noFill/>
        </p:spPr>
        <p:txBody>
          <a:bodyPr wrap="square" lIns="0" tIns="0" rIns="0" bIns="0" rtlCol="0">
            <a:spAutoFit/>
          </a:bodyPr>
          <a:lstStyle/>
          <a:p>
            <a:pPr hangingPunct="0">
              <a:lnSpc>
                <a:spcPct val="150000"/>
              </a:lnSpc>
            </a:pPr>
            <a:r>
              <a:rPr lang="en-US" altLang="zh-CN" sz="1100" dirty="0">
                <a:solidFill>
                  <a:schemeClr val="bg1">
                    <a:lumMod val="65000"/>
                  </a:schemeClr>
                </a:solidFill>
                <a:cs typeface="+mn-ea"/>
                <a:sym typeface="+mn-lt"/>
              </a:rPr>
              <a:t>Marketing Plan</a:t>
            </a:r>
            <a:endParaRPr lang="en-US" altLang="zh-CN" sz="1100" dirty="0">
              <a:solidFill>
                <a:schemeClr val="bg1">
                  <a:lumMod val="65000"/>
                </a:schemeClr>
              </a:solidFill>
              <a:cs typeface="+mn-ea"/>
              <a:sym typeface="+mn-lt"/>
            </a:endParaRPr>
          </a:p>
        </p:txBody>
      </p:sp>
      <p:sp>
        <p:nvSpPr>
          <p:cNvPr id="59" name="矩形: 圆角 58"/>
          <p:cNvSpPr/>
          <p:nvPr/>
        </p:nvSpPr>
        <p:spPr>
          <a:xfrm>
            <a:off x="10576243" y="695685"/>
            <a:ext cx="1021404" cy="457816"/>
          </a:xfrm>
          <a:prstGeom prst="roundRect">
            <a:avLst/>
          </a:prstGeom>
          <a:solidFill>
            <a:schemeClr val="bg1"/>
          </a:solidFill>
          <a:ln>
            <a:solidFill>
              <a:srgbClr val="4C67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rgbClr val="4C678E"/>
                </a:solidFill>
                <a:cs typeface="+mn-ea"/>
                <a:sym typeface="+mn-lt"/>
              </a:rPr>
              <a:t>PART 3</a:t>
            </a:r>
            <a:endParaRPr lang="zh-CN" altLang="en-US" dirty="0">
              <a:solidFill>
                <a:srgbClr val="4C678E"/>
              </a:solidFill>
              <a:cs typeface="+mn-ea"/>
              <a:sym typeface="+mn-lt"/>
            </a:endParaRPr>
          </a:p>
        </p:txBody>
      </p:sp>
      <p:sp>
        <p:nvSpPr>
          <p:cNvPr id="12" name="矩形: 圆角 11"/>
          <p:cNvSpPr/>
          <p:nvPr/>
        </p:nvSpPr>
        <p:spPr>
          <a:xfrm>
            <a:off x="722087" y="5998029"/>
            <a:ext cx="482600" cy="70481"/>
          </a:xfrm>
          <a:prstGeom prst="round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9" name="组合 8"/>
          <p:cNvGrpSpPr/>
          <p:nvPr/>
        </p:nvGrpSpPr>
        <p:grpSpPr>
          <a:xfrm>
            <a:off x="1257813" y="694177"/>
            <a:ext cx="4520565" cy="569635"/>
            <a:chOff x="706580" y="632385"/>
            <a:chExt cx="4520565" cy="569635"/>
          </a:xfrm>
        </p:grpSpPr>
        <p:sp>
          <p:nvSpPr>
            <p:cNvPr id="10" name="文本框 9"/>
            <p:cNvSpPr txBox="1"/>
            <p:nvPr>
              <p:custDataLst>
                <p:tags r:id="rId3"/>
              </p:custDataLst>
            </p:nvPr>
          </p:nvSpPr>
          <p:spPr>
            <a:xfrm>
              <a:off x="706580" y="632385"/>
              <a:ext cx="4520565" cy="460375"/>
            </a:xfrm>
            <a:prstGeom prst="rect">
              <a:avLst/>
            </a:prstGeom>
            <a:noFill/>
          </p:spPr>
          <p:txBody>
            <a:bodyPr wrap="square" rtlCol="0">
              <a:spAutoFit/>
            </a:bodyPr>
            <a:lstStyle/>
            <a:p>
              <a:r>
                <a:rPr lang="zh-CN" altLang="en-US" sz="2400" spc="600" dirty="0">
                  <a:solidFill>
                    <a:srgbClr val="4C678E"/>
                  </a:solidFill>
                  <a:cs typeface="+mn-ea"/>
                  <a:sym typeface="+mn-lt"/>
                </a:rPr>
                <a:t>情感</a:t>
              </a:r>
              <a:r>
                <a:rPr lang="zh-CN" altLang="en-US" sz="2400" spc="600" dirty="0">
                  <a:solidFill>
                    <a:srgbClr val="4C678E"/>
                  </a:solidFill>
                  <a:cs typeface="+mn-ea"/>
                  <a:sym typeface="+mn-lt"/>
                </a:rPr>
                <a:t>主题海上</a:t>
              </a:r>
              <a:r>
                <a:rPr lang="zh-CN" altLang="en-US" sz="2400" spc="600" dirty="0">
                  <a:solidFill>
                    <a:srgbClr val="4C678E"/>
                  </a:solidFill>
                  <a:cs typeface="+mn-ea"/>
                  <a:sym typeface="+mn-lt"/>
                </a:rPr>
                <a:t>游园</a:t>
              </a:r>
              <a:endParaRPr lang="zh-CN" altLang="en-US" sz="2400" spc="600" dirty="0">
                <a:solidFill>
                  <a:srgbClr val="4C678E"/>
                </a:solidFill>
                <a:cs typeface="+mn-ea"/>
                <a:sym typeface="+mn-lt"/>
              </a:endParaRPr>
            </a:p>
          </p:txBody>
        </p:sp>
        <p:sp>
          <p:nvSpPr>
            <p:cNvPr id="11" name="文本框 10"/>
            <p:cNvSpPr txBox="1"/>
            <p:nvPr>
              <p:custDataLst>
                <p:tags r:id="rId4"/>
              </p:custDataLst>
            </p:nvPr>
          </p:nvSpPr>
          <p:spPr>
            <a:xfrm>
              <a:off x="744680" y="972150"/>
              <a:ext cx="4482075" cy="229870"/>
            </a:xfrm>
            <a:prstGeom prst="rect">
              <a:avLst/>
            </a:prstGeom>
            <a:noFill/>
          </p:spPr>
          <p:txBody>
            <a:bodyPr wrap="square" rtlCol="0">
              <a:spAutoFit/>
            </a:bodyPr>
            <a:lstStyle/>
            <a:p>
              <a:r>
                <a:rPr lang="en-US" altLang="zh-CN" sz="900" spc="300" dirty="0">
                  <a:solidFill>
                    <a:schemeClr val="tx1">
                      <a:lumMod val="50000"/>
                      <a:lumOff val="50000"/>
                    </a:schemeClr>
                  </a:solidFill>
                  <a:cs typeface="+mn-ea"/>
                  <a:sym typeface="+mn-lt"/>
                </a:rPr>
                <a:t>Share the moonlight together</a:t>
              </a:r>
              <a:endParaRPr lang="en-US" altLang="zh-CN" sz="900" spc="300" dirty="0">
                <a:solidFill>
                  <a:schemeClr val="tx1">
                    <a:lumMod val="50000"/>
                    <a:lumOff val="50000"/>
                  </a:schemeClr>
                </a:solidFill>
                <a:cs typeface="+mn-ea"/>
                <a:sym typeface="+mn-lt"/>
              </a:endParaRPr>
            </a:p>
          </p:txBody>
        </p:sp>
      </p:grpSp>
      <p:pic>
        <p:nvPicPr>
          <p:cNvPr id="14" name="图片 13"/>
          <p:cNvPicPr>
            <a:picLocks noChangeAspect="1"/>
          </p:cNvPicPr>
          <p:nvPr>
            <p:custDataLst>
              <p:tags r:id="rId5"/>
            </p:custDataLst>
          </p:nvPr>
        </p:nvPicPr>
        <p:blipFill>
          <a:blip r:embed="rId6"/>
          <a:stretch>
            <a:fillRect/>
          </a:stretch>
        </p:blipFill>
        <p:spPr>
          <a:xfrm>
            <a:off x="408305" y="434340"/>
            <a:ext cx="849630" cy="110934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par>
    </p:tnLst>
    <p:bldLst>
      <p:bldP spid="56" grpId="0"/>
      <p:bldP spid="57" grpId="0"/>
      <p:bldP spid="58" grpId="0"/>
      <p:bldP spid="59" grpId="0" bldLvl="0" animBg="1"/>
      <p:bldP spid="12" grpId="0" bldLvl="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698500" y="-582990"/>
            <a:ext cx="13589000" cy="8023980"/>
            <a:chOff x="-863600" y="-584200"/>
            <a:chExt cx="13335000" cy="7874000"/>
          </a:xfrm>
          <a:solidFill>
            <a:srgbClr val="E6E6E6"/>
          </a:solidFill>
        </p:grpSpPr>
        <p:grpSp>
          <p:nvGrpSpPr>
            <p:cNvPr id="4" name="组合 3"/>
            <p:cNvGrpSpPr/>
            <p:nvPr/>
          </p:nvGrpSpPr>
          <p:grpSpPr>
            <a:xfrm>
              <a:off x="-863600" y="-584200"/>
              <a:ext cx="165100" cy="7874000"/>
              <a:chOff x="-863600" y="-584200"/>
              <a:chExt cx="165100" cy="7874000"/>
            </a:xfrm>
            <a:grpFill/>
          </p:grpSpPr>
          <p:sp>
            <p:nvSpPr>
              <p:cNvPr id="2" name="椭圆 1"/>
              <p:cNvSpPr/>
              <p:nvPr/>
            </p:nvSpPr>
            <p:spPr>
              <a:xfrm>
                <a:off x="-863600" y="-584200"/>
                <a:ext cx="165100" cy="165100"/>
              </a:xfrm>
              <a:prstGeom prst="ellipse">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 name="椭圆 2"/>
              <p:cNvSpPr/>
              <p:nvPr/>
            </p:nvSpPr>
            <p:spPr>
              <a:xfrm>
                <a:off x="-863600" y="7124700"/>
                <a:ext cx="165100" cy="165100"/>
              </a:xfrm>
              <a:prstGeom prst="ellipse">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5" name="组合 4"/>
            <p:cNvGrpSpPr/>
            <p:nvPr/>
          </p:nvGrpSpPr>
          <p:grpSpPr>
            <a:xfrm>
              <a:off x="12306300" y="-584200"/>
              <a:ext cx="165100" cy="7874000"/>
              <a:chOff x="-863600" y="-584200"/>
              <a:chExt cx="165100" cy="7874000"/>
            </a:xfrm>
            <a:grpFill/>
          </p:grpSpPr>
          <p:sp>
            <p:nvSpPr>
              <p:cNvPr id="6" name="椭圆 5"/>
              <p:cNvSpPr/>
              <p:nvPr/>
            </p:nvSpPr>
            <p:spPr>
              <a:xfrm>
                <a:off x="-863600" y="-584200"/>
                <a:ext cx="165100" cy="165100"/>
              </a:xfrm>
              <a:prstGeom prst="ellipse">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 name="椭圆 6"/>
              <p:cNvSpPr/>
              <p:nvPr/>
            </p:nvSpPr>
            <p:spPr>
              <a:xfrm>
                <a:off x="-863600" y="7124700"/>
                <a:ext cx="165100" cy="165100"/>
              </a:xfrm>
              <a:prstGeom prst="ellipse">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sp>
        <p:nvSpPr>
          <p:cNvPr id="33" name="文本框 32"/>
          <p:cNvSpPr txBox="1"/>
          <p:nvPr/>
        </p:nvSpPr>
        <p:spPr>
          <a:xfrm>
            <a:off x="3184525" y="541655"/>
            <a:ext cx="5842000" cy="706755"/>
          </a:xfrm>
          <a:prstGeom prst="rect">
            <a:avLst/>
          </a:prstGeom>
          <a:noFill/>
        </p:spPr>
        <p:txBody>
          <a:bodyPr wrap="square" rtlCol="0">
            <a:spAutoFit/>
          </a:bodyPr>
          <a:lstStyle/>
          <a:p>
            <a:pPr algn="ctr"/>
            <a:r>
              <a:rPr lang="zh-CN" altLang="en-US" sz="4000" spc="600" dirty="0">
                <a:solidFill>
                  <a:srgbClr val="4C678E"/>
                </a:solidFill>
                <a:cs typeface="+mn-ea"/>
                <a:sym typeface="+mn-lt"/>
              </a:rPr>
              <a:t>运营计划</a:t>
            </a:r>
            <a:endParaRPr lang="zh-CN" altLang="en-US" sz="4000" spc="600" dirty="0">
              <a:solidFill>
                <a:srgbClr val="4C678E"/>
              </a:solidFill>
              <a:cs typeface="+mn-ea"/>
              <a:sym typeface="+mn-lt"/>
            </a:endParaRPr>
          </a:p>
        </p:txBody>
      </p:sp>
      <p:grpSp>
        <p:nvGrpSpPr>
          <p:cNvPr id="9" name="组合 8"/>
          <p:cNvGrpSpPr/>
          <p:nvPr/>
        </p:nvGrpSpPr>
        <p:grpSpPr>
          <a:xfrm flipV="1">
            <a:off x="1793240" y="890270"/>
            <a:ext cx="8529955" cy="76200"/>
            <a:chOff x="3893464" y="1130139"/>
            <a:chExt cx="4490797" cy="0"/>
          </a:xfrm>
        </p:grpSpPr>
        <p:cxnSp>
          <p:nvCxnSpPr>
            <p:cNvPr id="36" name="直接箭头连接符 25"/>
            <p:cNvCxnSpPr/>
            <p:nvPr/>
          </p:nvCxnSpPr>
          <p:spPr>
            <a:xfrm>
              <a:off x="3893464" y="1130139"/>
              <a:ext cx="820497" cy="0"/>
            </a:xfrm>
            <a:prstGeom prst="straightConnector1">
              <a:avLst/>
            </a:prstGeom>
            <a:ln>
              <a:gradFill>
                <a:gsLst>
                  <a:gs pos="100000">
                    <a:srgbClr val="4C678E">
                      <a:alpha val="0"/>
                    </a:srgbClr>
                  </a:gs>
                  <a:gs pos="0">
                    <a:srgbClr val="4C678E"/>
                  </a:gs>
                </a:gsLst>
                <a:lin ang="10800000" scaled="0"/>
              </a:gradFill>
              <a:tailEnd type="oval"/>
            </a:ln>
          </p:spPr>
          <p:style>
            <a:lnRef idx="1">
              <a:schemeClr val="accent1"/>
            </a:lnRef>
            <a:fillRef idx="0">
              <a:schemeClr val="accent1"/>
            </a:fillRef>
            <a:effectRef idx="0">
              <a:schemeClr val="accent1"/>
            </a:effectRef>
            <a:fontRef idx="minor">
              <a:schemeClr val="tx1"/>
            </a:fontRef>
          </p:style>
        </p:cxnSp>
        <p:cxnSp>
          <p:nvCxnSpPr>
            <p:cNvPr id="50" name="直接箭头连接符 25"/>
            <p:cNvCxnSpPr/>
            <p:nvPr/>
          </p:nvCxnSpPr>
          <p:spPr>
            <a:xfrm flipH="1">
              <a:off x="7563764" y="1130139"/>
              <a:ext cx="820497" cy="0"/>
            </a:xfrm>
            <a:prstGeom prst="straightConnector1">
              <a:avLst/>
            </a:prstGeom>
            <a:ln>
              <a:gradFill>
                <a:gsLst>
                  <a:gs pos="100000">
                    <a:srgbClr val="4C678E">
                      <a:alpha val="0"/>
                    </a:srgbClr>
                  </a:gs>
                  <a:gs pos="0">
                    <a:srgbClr val="4C678E"/>
                  </a:gs>
                </a:gsLst>
                <a:lin ang="10800000" scaled="0"/>
              </a:gradFill>
              <a:tailEnd type="oval"/>
            </a:ln>
          </p:spPr>
          <p:style>
            <a:lnRef idx="1">
              <a:schemeClr val="accent1"/>
            </a:lnRef>
            <a:fillRef idx="0">
              <a:schemeClr val="accent1"/>
            </a:fillRef>
            <a:effectRef idx="0">
              <a:schemeClr val="accent1"/>
            </a:effectRef>
            <a:fontRef idx="minor">
              <a:schemeClr val="tx1"/>
            </a:fontRef>
          </p:style>
        </p:cxnSp>
      </p:grpSp>
      <p:grpSp>
        <p:nvGrpSpPr>
          <p:cNvPr id="11" name="组合 10"/>
          <p:cNvGrpSpPr/>
          <p:nvPr/>
        </p:nvGrpSpPr>
        <p:grpSpPr>
          <a:xfrm>
            <a:off x="0" y="1366520"/>
            <a:ext cx="12192000" cy="3310255"/>
            <a:chOff x="0" y="2330178"/>
            <a:chExt cx="12192000" cy="4884057"/>
          </a:xfrm>
        </p:grpSpPr>
        <p:sp>
          <p:nvSpPr>
            <p:cNvPr id="15" name="矩形 14"/>
            <p:cNvSpPr/>
            <p:nvPr/>
          </p:nvSpPr>
          <p:spPr>
            <a:xfrm>
              <a:off x="0" y="2330178"/>
              <a:ext cx="12192000" cy="4884057"/>
            </a:xfrm>
            <a:prstGeom prst="rect">
              <a:avLst/>
            </a:prstGeom>
            <a:blipFill dpi="0" rotWithShape="1">
              <a:blip r:embed="rId1"/>
              <a:srcRect/>
              <a:stretch>
                <a:fillRect t="-39159" b="-3915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0" name="矩形 9"/>
            <p:cNvSpPr/>
            <p:nvPr/>
          </p:nvSpPr>
          <p:spPr>
            <a:xfrm>
              <a:off x="0" y="2330178"/>
              <a:ext cx="12192000" cy="4884057"/>
            </a:xfrm>
            <a:prstGeom prst="rect">
              <a:avLst/>
            </a:prstGeom>
            <a:gradFill flip="none" rotWithShape="1">
              <a:gsLst>
                <a:gs pos="0">
                  <a:srgbClr val="4C678E"/>
                </a:gs>
                <a:gs pos="100000">
                  <a:srgbClr val="4C678E">
                    <a:alpha val="76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21" name="椭圆 20"/>
          <p:cNvSpPr/>
          <p:nvPr/>
        </p:nvSpPr>
        <p:spPr>
          <a:xfrm>
            <a:off x="4789170" y="2381885"/>
            <a:ext cx="2633345" cy="2633345"/>
          </a:xfrm>
          <a:prstGeom prst="ellipse">
            <a:avLst/>
          </a:prstGeom>
          <a:gradFill flip="none" rotWithShape="1">
            <a:gsLst>
              <a:gs pos="0">
                <a:srgbClr val="4C678E">
                  <a:alpha val="39000"/>
                </a:srgbClr>
              </a:gs>
              <a:gs pos="100000">
                <a:srgbClr val="4C678E">
                  <a:alpha val="97000"/>
                </a:srgbClr>
              </a:gs>
            </a:gsLst>
            <a:lin ang="5400000" scaled="1"/>
            <a:tileRect/>
          </a:gradFill>
          <a:ln>
            <a:solidFill>
              <a:schemeClr val="bg1">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2" name="椭圆 21"/>
          <p:cNvSpPr/>
          <p:nvPr/>
        </p:nvSpPr>
        <p:spPr>
          <a:xfrm>
            <a:off x="8051800" y="2381885"/>
            <a:ext cx="2633345" cy="2633345"/>
          </a:xfrm>
          <a:prstGeom prst="ellipse">
            <a:avLst/>
          </a:prstGeom>
          <a:gradFill flip="none" rotWithShape="1">
            <a:gsLst>
              <a:gs pos="0">
                <a:srgbClr val="4C678E">
                  <a:alpha val="39000"/>
                </a:srgbClr>
              </a:gs>
              <a:gs pos="100000">
                <a:srgbClr val="4C678E">
                  <a:alpha val="97000"/>
                </a:srgbClr>
              </a:gs>
            </a:gsLst>
            <a:lin ang="5400000" scaled="1"/>
            <a:tileRect/>
          </a:gradFill>
          <a:ln>
            <a:solidFill>
              <a:schemeClr val="bg1">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6" name="文本框 25"/>
          <p:cNvSpPr txBox="1"/>
          <p:nvPr/>
        </p:nvSpPr>
        <p:spPr>
          <a:xfrm>
            <a:off x="5016500" y="2782570"/>
            <a:ext cx="2105660" cy="553085"/>
          </a:xfrm>
          <a:prstGeom prst="rect">
            <a:avLst/>
          </a:prstGeom>
          <a:noFill/>
        </p:spPr>
        <p:txBody>
          <a:bodyPr wrap="square" rtlCol="0">
            <a:noAutofit/>
          </a:bodyPr>
          <a:lstStyle/>
          <a:p>
            <a:pPr algn="ctr"/>
            <a:r>
              <a:rPr lang="zh-CN" altLang="en-US" sz="2400" b="1" dirty="0">
                <a:solidFill>
                  <a:schemeClr val="bg1"/>
                </a:solidFill>
                <a:cs typeface="+mn-ea"/>
                <a:sym typeface="+mn-lt"/>
              </a:rPr>
              <a:t>Step2</a:t>
            </a:r>
            <a:endParaRPr lang="zh-CN" altLang="en-US" sz="2400" b="1" dirty="0">
              <a:solidFill>
                <a:schemeClr val="bg1"/>
              </a:solidFill>
              <a:cs typeface="+mn-ea"/>
              <a:sym typeface="+mn-lt"/>
            </a:endParaRPr>
          </a:p>
        </p:txBody>
      </p:sp>
      <p:sp>
        <p:nvSpPr>
          <p:cNvPr id="27" name="文本框 26"/>
          <p:cNvSpPr txBox="1"/>
          <p:nvPr/>
        </p:nvSpPr>
        <p:spPr>
          <a:xfrm>
            <a:off x="8302625" y="2801620"/>
            <a:ext cx="2246630" cy="553085"/>
          </a:xfrm>
          <a:prstGeom prst="rect">
            <a:avLst/>
          </a:prstGeom>
          <a:noFill/>
        </p:spPr>
        <p:txBody>
          <a:bodyPr wrap="square" rtlCol="0">
            <a:noAutofit/>
          </a:bodyPr>
          <a:lstStyle/>
          <a:p>
            <a:pPr algn="ctr"/>
            <a:r>
              <a:rPr lang="zh-CN" altLang="en-US" sz="2400" b="1" dirty="0">
                <a:solidFill>
                  <a:schemeClr val="bg1"/>
                </a:solidFill>
                <a:cs typeface="+mn-ea"/>
                <a:sym typeface="+mn-lt"/>
              </a:rPr>
              <a:t>Step3</a:t>
            </a:r>
            <a:endParaRPr lang="zh-CN" altLang="en-US" sz="2400" b="1" dirty="0">
              <a:solidFill>
                <a:schemeClr val="bg1"/>
              </a:solidFill>
              <a:cs typeface="+mn-ea"/>
              <a:sym typeface="+mn-lt"/>
            </a:endParaRPr>
          </a:p>
        </p:txBody>
      </p:sp>
      <p:grpSp>
        <p:nvGrpSpPr>
          <p:cNvPr id="16" name="组合 15"/>
          <p:cNvGrpSpPr/>
          <p:nvPr/>
        </p:nvGrpSpPr>
        <p:grpSpPr>
          <a:xfrm>
            <a:off x="1407795" y="2382520"/>
            <a:ext cx="2651125" cy="2651125"/>
            <a:chOff x="2217" y="6126"/>
            <a:chExt cx="3451" cy="3451"/>
          </a:xfrm>
        </p:grpSpPr>
        <p:sp>
          <p:nvSpPr>
            <p:cNvPr id="13" name="椭圆 12"/>
            <p:cNvSpPr/>
            <p:nvPr/>
          </p:nvSpPr>
          <p:spPr>
            <a:xfrm>
              <a:off x="2217" y="6126"/>
              <a:ext cx="3451" cy="3451"/>
            </a:xfrm>
            <a:prstGeom prst="ellipse">
              <a:avLst/>
            </a:prstGeom>
            <a:gradFill flip="none" rotWithShape="1">
              <a:gsLst>
                <a:gs pos="0">
                  <a:srgbClr val="4C678E">
                    <a:alpha val="39000"/>
                  </a:srgbClr>
                </a:gs>
                <a:gs pos="100000">
                  <a:srgbClr val="4C678E">
                    <a:alpha val="97000"/>
                  </a:srgbClr>
                </a:gs>
              </a:gsLst>
              <a:lin ang="5400000" scaled="1"/>
              <a:tileRect/>
            </a:gradFill>
            <a:ln>
              <a:solidFill>
                <a:schemeClr val="bg1">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5" name="文本框 24"/>
            <p:cNvSpPr txBox="1"/>
            <p:nvPr/>
          </p:nvSpPr>
          <p:spPr>
            <a:xfrm>
              <a:off x="2823" y="6818"/>
              <a:ext cx="2288" cy="599"/>
            </a:xfrm>
            <a:prstGeom prst="rect">
              <a:avLst/>
            </a:prstGeom>
            <a:noFill/>
          </p:spPr>
          <p:txBody>
            <a:bodyPr wrap="square" rtlCol="0">
              <a:spAutoFit/>
            </a:bodyPr>
            <a:lstStyle/>
            <a:p>
              <a:pPr algn="ctr"/>
              <a:r>
                <a:rPr lang="zh-CN" altLang="en-US" sz="2400" b="1" dirty="0">
                  <a:solidFill>
                    <a:schemeClr val="bg1"/>
                  </a:solidFill>
                  <a:cs typeface="+mn-ea"/>
                  <a:sym typeface="+mn-lt"/>
                </a:rPr>
                <a:t>Step1</a:t>
              </a:r>
              <a:endParaRPr lang="zh-CN" altLang="en-US" sz="2400" b="1" dirty="0">
                <a:solidFill>
                  <a:schemeClr val="bg1"/>
                </a:solidFill>
                <a:cs typeface="+mn-ea"/>
                <a:sym typeface="+mn-lt"/>
              </a:endParaRPr>
            </a:p>
          </p:txBody>
        </p:sp>
        <p:sp>
          <p:nvSpPr>
            <p:cNvPr id="29" name="矩形 28"/>
            <p:cNvSpPr/>
            <p:nvPr/>
          </p:nvSpPr>
          <p:spPr>
            <a:xfrm>
              <a:off x="2834" y="7839"/>
              <a:ext cx="2277" cy="961"/>
            </a:xfrm>
            <a:prstGeom prst="rect">
              <a:avLst/>
            </a:prstGeom>
            <a:noFill/>
          </p:spPr>
          <p:txBody>
            <a:bodyPr wrap="square" lIns="0" tIns="0" rIns="0" bIns="0" rtlCol="0">
              <a:spAutoFit/>
            </a:bodyPr>
            <a:lstStyle/>
            <a:p>
              <a:pPr algn="ctr" hangingPunct="0">
                <a:lnSpc>
                  <a:spcPct val="150000"/>
                </a:lnSpc>
              </a:pPr>
              <a:r>
                <a:rPr lang="zh-CN" altLang="en-US" sz="1600" dirty="0">
                  <a:solidFill>
                    <a:schemeClr val="bg1"/>
                  </a:solidFill>
                  <a:cs typeface="+mn-ea"/>
                  <a:sym typeface="+mn-lt"/>
                </a:rPr>
                <a:t>宣传水月礼堂和行舟成婚</a:t>
              </a:r>
              <a:endParaRPr lang="zh-CN" altLang="en-US" sz="1600" dirty="0">
                <a:solidFill>
                  <a:schemeClr val="bg1"/>
                </a:solidFill>
                <a:cs typeface="+mn-ea"/>
                <a:sym typeface="+mn-lt"/>
              </a:endParaRPr>
            </a:p>
          </p:txBody>
        </p:sp>
      </p:grpSp>
      <p:sp>
        <p:nvSpPr>
          <p:cNvPr id="30" name="矩形 29"/>
          <p:cNvSpPr/>
          <p:nvPr/>
        </p:nvSpPr>
        <p:spPr>
          <a:xfrm>
            <a:off x="5075555" y="3286125"/>
            <a:ext cx="2221230" cy="1330960"/>
          </a:xfrm>
          <a:prstGeom prst="rect">
            <a:avLst/>
          </a:prstGeom>
          <a:noFill/>
        </p:spPr>
        <p:txBody>
          <a:bodyPr wrap="square" lIns="0" tIns="0" rIns="0" bIns="0" rtlCol="0">
            <a:noAutofit/>
          </a:bodyPr>
          <a:lstStyle/>
          <a:p>
            <a:pPr algn="ctr" hangingPunct="0">
              <a:lnSpc>
                <a:spcPct val="150000"/>
              </a:lnSpc>
            </a:pPr>
            <a:r>
              <a:rPr lang="zh-CN" altLang="en-US" sz="1600" dirty="0">
                <a:solidFill>
                  <a:schemeClr val="bg1"/>
                </a:solidFill>
                <a:cs typeface="+mn-ea"/>
                <a:sym typeface="+mn-lt"/>
              </a:rPr>
              <a:t>宣传“疍愿人长久”</a:t>
            </a:r>
            <a:endParaRPr lang="zh-CN" altLang="en-US" sz="1600" dirty="0">
              <a:solidFill>
                <a:schemeClr val="bg1"/>
              </a:solidFill>
              <a:cs typeface="+mn-ea"/>
              <a:sym typeface="+mn-lt"/>
            </a:endParaRPr>
          </a:p>
          <a:p>
            <a:pPr algn="ctr" hangingPunct="0">
              <a:lnSpc>
                <a:spcPct val="150000"/>
              </a:lnSpc>
            </a:pPr>
            <a:r>
              <a:rPr lang="zh-CN" altLang="en-US" sz="1600" dirty="0">
                <a:solidFill>
                  <a:schemeClr val="bg1"/>
                </a:solidFill>
                <a:cs typeface="+mn-ea"/>
                <a:sym typeface="+mn-lt"/>
              </a:rPr>
              <a:t>爱情主题的游园活动和体验</a:t>
            </a:r>
            <a:endParaRPr lang="zh-CN" altLang="en-US" sz="1600" dirty="0">
              <a:solidFill>
                <a:schemeClr val="bg1"/>
              </a:solidFill>
              <a:cs typeface="+mn-ea"/>
              <a:sym typeface="+mn-lt"/>
            </a:endParaRPr>
          </a:p>
        </p:txBody>
      </p:sp>
      <p:sp>
        <p:nvSpPr>
          <p:cNvPr id="31" name="矩形 30"/>
          <p:cNvSpPr/>
          <p:nvPr/>
        </p:nvSpPr>
        <p:spPr>
          <a:xfrm>
            <a:off x="8413115" y="3308985"/>
            <a:ext cx="1971040" cy="1330325"/>
          </a:xfrm>
          <a:prstGeom prst="rect">
            <a:avLst/>
          </a:prstGeom>
          <a:noFill/>
        </p:spPr>
        <p:txBody>
          <a:bodyPr wrap="square" lIns="0" tIns="0" rIns="0" bIns="0" rtlCol="0">
            <a:noAutofit/>
          </a:bodyPr>
          <a:lstStyle/>
          <a:p>
            <a:pPr algn="ctr">
              <a:lnSpc>
                <a:spcPct val="150000"/>
              </a:lnSpc>
            </a:pPr>
            <a:r>
              <a:rPr lang="zh-CN" altLang="en-US" sz="1600" dirty="0">
                <a:solidFill>
                  <a:schemeClr val="bg1"/>
                </a:solidFill>
                <a:cs typeface="+mn-ea"/>
                <a:sym typeface="+mn-lt"/>
              </a:rPr>
              <a:t>宣传陵水潟湖周边配套旅游资源开发自驾船游体验</a:t>
            </a:r>
            <a:endParaRPr lang="zh-CN" altLang="en-US" sz="1600" dirty="0">
              <a:solidFill>
                <a:schemeClr val="bg1"/>
              </a:solidFill>
              <a:cs typeface="+mn-ea"/>
              <a:sym typeface="+mn-lt"/>
            </a:endParaRPr>
          </a:p>
        </p:txBody>
      </p:sp>
      <p:sp>
        <p:nvSpPr>
          <p:cNvPr id="100" name="文本框 99"/>
          <p:cNvSpPr txBox="1"/>
          <p:nvPr/>
        </p:nvSpPr>
        <p:spPr>
          <a:xfrm>
            <a:off x="1212850" y="5180965"/>
            <a:ext cx="2447925" cy="911225"/>
          </a:xfrm>
          <a:prstGeom prst="rect">
            <a:avLst/>
          </a:prstGeom>
          <a:noFill/>
          <a:ln w="9525">
            <a:solidFill>
              <a:schemeClr val="accent1"/>
            </a:solidFill>
          </a:ln>
        </p:spPr>
        <p:txBody>
          <a:bodyPr wrap="square">
            <a:noAutofit/>
          </a:bodyPr>
          <a:p>
            <a:pPr indent="0" algn="ctr">
              <a:lnSpc>
                <a:spcPct val="150000"/>
              </a:lnSpc>
            </a:pPr>
            <a:r>
              <a:rPr lang="zh-CN" b="0">
                <a:latin typeface="Calibri" panose="020F0502020204030204" charset="0"/>
                <a:ea typeface="宋体" panose="02010600030101010101" pitchFamily="2" charset="-122"/>
              </a:rPr>
              <a:t>丰富婉转的行舟流线</a:t>
            </a:r>
            <a:endParaRPr lang="zh-CN" b="0">
              <a:latin typeface="Calibri" panose="020F0502020204030204" charset="0"/>
              <a:ea typeface="宋体" panose="02010600030101010101" pitchFamily="2" charset="-122"/>
            </a:endParaRPr>
          </a:p>
          <a:p>
            <a:pPr indent="0" algn="ctr">
              <a:lnSpc>
                <a:spcPct val="150000"/>
              </a:lnSpc>
            </a:pPr>
            <a:r>
              <a:rPr lang="zh-CN" b="0">
                <a:latin typeface="Calibri" panose="020F0502020204030204" charset="0"/>
                <a:ea typeface="宋体" panose="02010600030101010101" pitchFamily="2" charset="-122"/>
              </a:rPr>
              <a:t>冠以“中国威尼斯”</a:t>
            </a:r>
            <a:endParaRPr lang="zh-CN" altLang="en-US" b="0">
              <a:latin typeface="Calibri" panose="020F0502020204030204" charset="0"/>
              <a:ea typeface="宋体" panose="02010600030101010101" pitchFamily="2" charset="-122"/>
            </a:endParaRPr>
          </a:p>
        </p:txBody>
      </p:sp>
      <p:sp>
        <p:nvSpPr>
          <p:cNvPr id="12" name="文本框 11"/>
          <p:cNvSpPr txBox="1"/>
          <p:nvPr/>
        </p:nvSpPr>
        <p:spPr>
          <a:xfrm>
            <a:off x="4625975" y="5180965"/>
            <a:ext cx="2931160" cy="922020"/>
          </a:xfrm>
          <a:prstGeom prst="rect">
            <a:avLst/>
          </a:prstGeom>
          <a:noFill/>
          <a:ln w="9525">
            <a:solidFill>
              <a:schemeClr val="accent1"/>
            </a:solidFill>
          </a:ln>
        </p:spPr>
        <p:txBody>
          <a:bodyPr wrap="square">
            <a:spAutoFit/>
          </a:bodyPr>
          <a:p>
            <a:pPr indent="0" algn="ctr"/>
            <a:r>
              <a:rPr lang="zh-CN" b="0">
                <a:latin typeface="Calibri" panose="020F0502020204030204" charset="0"/>
                <a:ea typeface="宋体" panose="02010600030101010101" pitchFamily="2" charset="-122"/>
              </a:rPr>
              <a:t>来到天涯海角的营地</a:t>
            </a:r>
            <a:endParaRPr lang="zh-CN" b="0">
              <a:latin typeface="Calibri" panose="020F0502020204030204" charset="0"/>
              <a:ea typeface="宋体" panose="02010600030101010101" pitchFamily="2" charset="-122"/>
            </a:endParaRPr>
          </a:p>
          <a:p>
            <a:pPr indent="0" algn="ctr"/>
            <a:r>
              <a:rPr lang="zh-CN" b="0">
                <a:latin typeface="Calibri" panose="020F0502020204030204" charset="0"/>
                <a:ea typeface="宋体" panose="02010600030101010101" pitchFamily="2" charset="-122"/>
              </a:rPr>
              <a:t>守护天长地久的感情</a:t>
            </a:r>
            <a:endParaRPr lang="zh-CN" b="0">
              <a:latin typeface="Calibri" panose="020F0502020204030204" charset="0"/>
              <a:ea typeface="宋体" panose="02010600030101010101" pitchFamily="2" charset="-122"/>
            </a:endParaRPr>
          </a:p>
          <a:p>
            <a:pPr indent="0" algn="ctr"/>
            <a:r>
              <a:rPr lang="zh-CN" b="0">
                <a:latin typeface="Calibri" panose="020F0502020204030204" charset="0"/>
                <a:ea typeface="宋体" panose="02010600030101010101" pitchFamily="2" charset="-122"/>
              </a:rPr>
              <a:t>缔造“中国式浪漫”</a:t>
            </a:r>
            <a:endParaRPr lang="zh-CN" altLang="en-US" b="0">
              <a:latin typeface="Calibri" panose="020F0502020204030204" charset="0"/>
              <a:ea typeface="宋体" panose="02010600030101010101" pitchFamily="2" charset="-122"/>
            </a:endParaRPr>
          </a:p>
        </p:txBody>
      </p:sp>
      <p:sp>
        <p:nvSpPr>
          <p:cNvPr id="37" name="文本框 36"/>
          <p:cNvSpPr txBox="1"/>
          <p:nvPr>
            <p:custDataLst>
              <p:tags r:id="rId2"/>
            </p:custDataLst>
          </p:nvPr>
        </p:nvSpPr>
        <p:spPr>
          <a:xfrm>
            <a:off x="8303260" y="5180965"/>
            <a:ext cx="2162810" cy="922020"/>
          </a:xfrm>
          <a:prstGeom prst="rect">
            <a:avLst/>
          </a:prstGeom>
          <a:noFill/>
          <a:ln w="9525">
            <a:solidFill>
              <a:schemeClr val="accent1"/>
            </a:solidFill>
          </a:ln>
        </p:spPr>
        <p:txBody>
          <a:bodyPr wrap="square">
            <a:spAutoFit/>
          </a:bodyPr>
          <a:p>
            <a:pPr indent="0" algn="ctr"/>
            <a:r>
              <a:rPr lang="zh-CN" b="0">
                <a:latin typeface="Calibri" panose="020F0502020204030204" charset="0"/>
                <a:ea typeface="宋体" panose="02010600030101010101" pitchFamily="2" charset="-122"/>
              </a:rPr>
              <a:t>一人也可找到心灵归属的一隅渔排</a:t>
            </a:r>
            <a:endParaRPr lang="zh-CN" b="0">
              <a:latin typeface="Calibri" panose="020F0502020204030204" charset="0"/>
              <a:ea typeface="宋体" panose="02010600030101010101" pitchFamily="2" charset="-122"/>
            </a:endParaRPr>
          </a:p>
          <a:p>
            <a:pPr indent="0" algn="ctr"/>
            <a:r>
              <a:rPr lang="zh-CN" b="0">
                <a:latin typeface="Calibri" panose="020F0502020204030204" charset="0"/>
                <a:ea typeface="宋体" panose="02010600030101010101" pitchFamily="2" charset="-122"/>
              </a:rPr>
              <a:t>与日升月落共呼吸</a:t>
            </a:r>
            <a:endParaRPr lang="zh-CN" b="0">
              <a:latin typeface="Calibri" panose="020F0502020204030204" charset="0"/>
              <a:ea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timing>
    <p:tnLst>
      <p:par>
        <p:cTn id="1" dur="indefinite" restart="never" nodeType="tmRoot"/>
      </p:par>
    </p:tnLst>
    <p:bldLst>
      <p:bldP spid="33" grpId="0"/>
      <p:bldP spid="21" grpId="0" animBg="1"/>
      <p:bldP spid="22" grpId="0" animBg="1"/>
      <p:bldP spid="26" grpId="0"/>
      <p:bldP spid="27" grpId="0"/>
      <p:bldP spid="30" grpId="0"/>
      <p:bldP spid="3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698500" y="-582990"/>
            <a:ext cx="13589000" cy="8023980"/>
            <a:chOff x="-863600" y="-584200"/>
            <a:chExt cx="13335000" cy="7874000"/>
          </a:xfrm>
          <a:solidFill>
            <a:srgbClr val="E6E6E6"/>
          </a:solidFill>
        </p:grpSpPr>
        <p:grpSp>
          <p:nvGrpSpPr>
            <p:cNvPr id="4" name="组合 3"/>
            <p:cNvGrpSpPr/>
            <p:nvPr/>
          </p:nvGrpSpPr>
          <p:grpSpPr>
            <a:xfrm>
              <a:off x="-863600" y="-584200"/>
              <a:ext cx="165100" cy="7874000"/>
              <a:chOff x="-863600" y="-584200"/>
              <a:chExt cx="165100" cy="7874000"/>
            </a:xfrm>
            <a:grpFill/>
          </p:grpSpPr>
          <p:sp>
            <p:nvSpPr>
              <p:cNvPr id="2" name="椭圆 1"/>
              <p:cNvSpPr/>
              <p:nvPr/>
            </p:nvSpPr>
            <p:spPr>
              <a:xfrm>
                <a:off x="-863600" y="-584200"/>
                <a:ext cx="165100" cy="165100"/>
              </a:xfrm>
              <a:prstGeom prst="ellipse">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 name="椭圆 2"/>
              <p:cNvSpPr/>
              <p:nvPr/>
            </p:nvSpPr>
            <p:spPr>
              <a:xfrm>
                <a:off x="-863600" y="7124700"/>
                <a:ext cx="165100" cy="165100"/>
              </a:xfrm>
              <a:prstGeom prst="ellipse">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5" name="组合 4"/>
            <p:cNvGrpSpPr/>
            <p:nvPr/>
          </p:nvGrpSpPr>
          <p:grpSpPr>
            <a:xfrm>
              <a:off x="12306300" y="-584200"/>
              <a:ext cx="165100" cy="7874000"/>
              <a:chOff x="-863600" y="-584200"/>
              <a:chExt cx="165100" cy="7874000"/>
            </a:xfrm>
            <a:grpFill/>
          </p:grpSpPr>
          <p:sp>
            <p:nvSpPr>
              <p:cNvPr id="6" name="椭圆 5"/>
              <p:cNvSpPr/>
              <p:nvPr/>
            </p:nvSpPr>
            <p:spPr>
              <a:xfrm>
                <a:off x="-863600" y="-584200"/>
                <a:ext cx="165100" cy="165100"/>
              </a:xfrm>
              <a:prstGeom prst="ellipse">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 name="椭圆 6"/>
              <p:cNvSpPr/>
              <p:nvPr/>
            </p:nvSpPr>
            <p:spPr>
              <a:xfrm>
                <a:off x="-863600" y="7124700"/>
                <a:ext cx="165100" cy="165100"/>
              </a:xfrm>
              <a:prstGeom prst="ellipse">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sp>
        <p:nvSpPr>
          <p:cNvPr id="33" name="文本框 32"/>
          <p:cNvSpPr txBox="1"/>
          <p:nvPr/>
        </p:nvSpPr>
        <p:spPr>
          <a:xfrm>
            <a:off x="3184525" y="541655"/>
            <a:ext cx="5842000" cy="706755"/>
          </a:xfrm>
          <a:prstGeom prst="rect">
            <a:avLst/>
          </a:prstGeom>
          <a:noFill/>
        </p:spPr>
        <p:txBody>
          <a:bodyPr wrap="square" rtlCol="0">
            <a:spAutoFit/>
          </a:bodyPr>
          <a:lstStyle/>
          <a:p>
            <a:pPr algn="ctr"/>
            <a:r>
              <a:rPr lang="zh-CN" altLang="en-US" sz="4000" spc="600" dirty="0">
                <a:solidFill>
                  <a:srgbClr val="4C678E"/>
                </a:solidFill>
                <a:cs typeface="+mn-ea"/>
                <a:sym typeface="+mn-lt"/>
              </a:rPr>
              <a:t>水上婚礼</a:t>
            </a:r>
            <a:r>
              <a:rPr lang="en-US" altLang="zh-CN" sz="4000" spc="600" dirty="0">
                <a:solidFill>
                  <a:srgbClr val="4C678E"/>
                </a:solidFill>
                <a:cs typeface="+mn-ea"/>
                <a:sym typeface="+mn-lt"/>
              </a:rPr>
              <a:t>—</a:t>
            </a:r>
            <a:r>
              <a:rPr lang="zh-CN" altLang="en-US" sz="4000" spc="600" dirty="0">
                <a:solidFill>
                  <a:srgbClr val="4C678E"/>
                </a:solidFill>
                <a:cs typeface="+mn-ea"/>
                <a:sym typeface="+mn-lt"/>
              </a:rPr>
              <a:t>市场营销</a:t>
            </a:r>
            <a:endParaRPr lang="zh-CN" altLang="en-US" sz="4000" spc="600" dirty="0">
              <a:solidFill>
                <a:srgbClr val="4C678E"/>
              </a:solidFill>
              <a:cs typeface="+mn-ea"/>
              <a:sym typeface="+mn-lt"/>
            </a:endParaRPr>
          </a:p>
        </p:txBody>
      </p:sp>
      <p:grpSp>
        <p:nvGrpSpPr>
          <p:cNvPr id="9" name="组合 8"/>
          <p:cNvGrpSpPr/>
          <p:nvPr/>
        </p:nvGrpSpPr>
        <p:grpSpPr>
          <a:xfrm flipV="1">
            <a:off x="1793240" y="890270"/>
            <a:ext cx="8529955" cy="76200"/>
            <a:chOff x="3893464" y="1130139"/>
            <a:chExt cx="4490797" cy="0"/>
          </a:xfrm>
        </p:grpSpPr>
        <p:cxnSp>
          <p:nvCxnSpPr>
            <p:cNvPr id="36" name="直接箭头连接符 25"/>
            <p:cNvCxnSpPr/>
            <p:nvPr/>
          </p:nvCxnSpPr>
          <p:spPr>
            <a:xfrm>
              <a:off x="3893464" y="1130139"/>
              <a:ext cx="820497" cy="0"/>
            </a:xfrm>
            <a:prstGeom prst="straightConnector1">
              <a:avLst/>
            </a:prstGeom>
            <a:ln>
              <a:gradFill>
                <a:gsLst>
                  <a:gs pos="100000">
                    <a:srgbClr val="4C678E">
                      <a:alpha val="0"/>
                    </a:srgbClr>
                  </a:gs>
                  <a:gs pos="0">
                    <a:srgbClr val="4C678E"/>
                  </a:gs>
                </a:gsLst>
                <a:lin ang="10800000" scaled="0"/>
              </a:gradFill>
              <a:tailEnd type="oval"/>
            </a:ln>
          </p:spPr>
          <p:style>
            <a:lnRef idx="1">
              <a:schemeClr val="accent1"/>
            </a:lnRef>
            <a:fillRef idx="0">
              <a:schemeClr val="accent1"/>
            </a:fillRef>
            <a:effectRef idx="0">
              <a:schemeClr val="accent1"/>
            </a:effectRef>
            <a:fontRef idx="minor">
              <a:schemeClr val="tx1"/>
            </a:fontRef>
          </p:style>
        </p:cxnSp>
        <p:cxnSp>
          <p:nvCxnSpPr>
            <p:cNvPr id="50" name="直接箭头连接符 25"/>
            <p:cNvCxnSpPr/>
            <p:nvPr/>
          </p:nvCxnSpPr>
          <p:spPr>
            <a:xfrm flipH="1">
              <a:off x="7563764" y="1130139"/>
              <a:ext cx="820497" cy="0"/>
            </a:xfrm>
            <a:prstGeom prst="straightConnector1">
              <a:avLst/>
            </a:prstGeom>
            <a:ln>
              <a:gradFill>
                <a:gsLst>
                  <a:gs pos="100000">
                    <a:srgbClr val="4C678E">
                      <a:alpha val="0"/>
                    </a:srgbClr>
                  </a:gs>
                  <a:gs pos="0">
                    <a:srgbClr val="4C678E"/>
                  </a:gs>
                </a:gsLst>
                <a:lin ang="10800000" scaled="0"/>
              </a:gradFill>
              <a:tailEnd type="oval"/>
            </a:ln>
          </p:spPr>
          <p:style>
            <a:lnRef idx="1">
              <a:schemeClr val="accent1"/>
            </a:lnRef>
            <a:fillRef idx="0">
              <a:schemeClr val="accent1"/>
            </a:fillRef>
            <a:effectRef idx="0">
              <a:schemeClr val="accent1"/>
            </a:effectRef>
            <a:fontRef idx="minor">
              <a:schemeClr val="tx1"/>
            </a:fontRef>
          </p:style>
        </p:cxnSp>
      </p:grpSp>
      <p:sp>
        <p:nvSpPr>
          <p:cNvPr id="21" name="椭圆 20"/>
          <p:cNvSpPr/>
          <p:nvPr/>
        </p:nvSpPr>
        <p:spPr>
          <a:xfrm>
            <a:off x="4789170" y="2092325"/>
            <a:ext cx="2633345" cy="2633345"/>
          </a:xfrm>
          <a:prstGeom prst="ellipse">
            <a:avLst/>
          </a:prstGeom>
          <a:gradFill flip="none" rotWithShape="1">
            <a:gsLst>
              <a:gs pos="0">
                <a:srgbClr val="4C678E">
                  <a:alpha val="39000"/>
                </a:srgbClr>
              </a:gs>
              <a:gs pos="100000">
                <a:srgbClr val="4C678E">
                  <a:alpha val="97000"/>
                </a:srgbClr>
              </a:gs>
            </a:gsLst>
            <a:lin ang="5400000" scaled="1"/>
            <a:tileRect/>
          </a:gradFill>
          <a:ln>
            <a:solidFill>
              <a:schemeClr val="bg1">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2" name="椭圆 21"/>
          <p:cNvSpPr/>
          <p:nvPr/>
        </p:nvSpPr>
        <p:spPr>
          <a:xfrm>
            <a:off x="8051800" y="2092325"/>
            <a:ext cx="2861310" cy="2633345"/>
          </a:xfrm>
          <a:prstGeom prst="ellipse">
            <a:avLst/>
          </a:prstGeom>
          <a:gradFill flip="none" rotWithShape="1">
            <a:gsLst>
              <a:gs pos="0">
                <a:srgbClr val="4C678E">
                  <a:alpha val="39000"/>
                </a:srgbClr>
              </a:gs>
              <a:gs pos="100000">
                <a:srgbClr val="4C678E">
                  <a:alpha val="97000"/>
                </a:srgbClr>
              </a:gs>
            </a:gsLst>
            <a:lin ang="5400000" scaled="1"/>
            <a:tileRect/>
          </a:gradFill>
          <a:ln>
            <a:solidFill>
              <a:schemeClr val="bg1">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6" name="文本框 25"/>
          <p:cNvSpPr txBox="1"/>
          <p:nvPr/>
        </p:nvSpPr>
        <p:spPr>
          <a:xfrm>
            <a:off x="5002530" y="2531745"/>
            <a:ext cx="2105660" cy="553085"/>
          </a:xfrm>
          <a:prstGeom prst="rect">
            <a:avLst/>
          </a:prstGeom>
          <a:noFill/>
        </p:spPr>
        <p:txBody>
          <a:bodyPr wrap="square" rtlCol="0">
            <a:noAutofit/>
          </a:bodyPr>
          <a:lstStyle/>
          <a:p>
            <a:pPr algn="ctr"/>
            <a:r>
              <a:rPr lang="zh-CN" altLang="en-US" sz="2400" b="1" dirty="0">
                <a:solidFill>
                  <a:schemeClr val="bg1"/>
                </a:solidFill>
                <a:cs typeface="+mn-ea"/>
                <a:sym typeface="+mn-lt"/>
              </a:rPr>
              <a:t>Step2</a:t>
            </a:r>
            <a:endParaRPr lang="zh-CN" altLang="en-US" sz="2400" b="1" dirty="0">
              <a:solidFill>
                <a:schemeClr val="bg1"/>
              </a:solidFill>
              <a:cs typeface="+mn-ea"/>
              <a:sym typeface="+mn-lt"/>
            </a:endParaRPr>
          </a:p>
        </p:txBody>
      </p:sp>
      <p:sp>
        <p:nvSpPr>
          <p:cNvPr id="27" name="文本框 26"/>
          <p:cNvSpPr txBox="1"/>
          <p:nvPr/>
        </p:nvSpPr>
        <p:spPr>
          <a:xfrm>
            <a:off x="8302625" y="2512060"/>
            <a:ext cx="2246630" cy="553085"/>
          </a:xfrm>
          <a:prstGeom prst="rect">
            <a:avLst/>
          </a:prstGeom>
          <a:noFill/>
        </p:spPr>
        <p:txBody>
          <a:bodyPr wrap="square" rtlCol="0">
            <a:noAutofit/>
          </a:bodyPr>
          <a:lstStyle/>
          <a:p>
            <a:pPr algn="ctr"/>
            <a:r>
              <a:rPr lang="zh-CN" altLang="en-US" sz="2400" b="1" dirty="0">
                <a:solidFill>
                  <a:schemeClr val="bg1"/>
                </a:solidFill>
                <a:cs typeface="+mn-ea"/>
                <a:sym typeface="+mn-lt"/>
              </a:rPr>
              <a:t>Step3</a:t>
            </a:r>
            <a:endParaRPr lang="zh-CN" altLang="en-US" sz="2400" b="1" dirty="0">
              <a:solidFill>
                <a:schemeClr val="bg1"/>
              </a:solidFill>
              <a:cs typeface="+mn-ea"/>
              <a:sym typeface="+mn-lt"/>
            </a:endParaRPr>
          </a:p>
        </p:txBody>
      </p:sp>
      <p:grpSp>
        <p:nvGrpSpPr>
          <p:cNvPr id="16" name="组合 15"/>
          <p:cNvGrpSpPr/>
          <p:nvPr/>
        </p:nvGrpSpPr>
        <p:grpSpPr>
          <a:xfrm>
            <a:off x="1407795" y="2092960"/>
            <a:ext cx="2651125" cy="2651125"/>
            <a:chOff x="2217" y="6126"/>
            <a:chExt cx="3451" cy="3451"/>
          </a:xfrm>
        </p:grpSpPr>
        <p:sp>
          <p:nvSpPr>
            <p:cNvPr id="13" name="椭圆 12"/>
            <p:cNvSpPr/>
            <p:nvPr/>
          </p:nvSpPr>
          <p:spPr>
            <a:xfrm>
              <a:off x="2217" y="6126"/>
              <a:ext cx="3451" cy="3451"/>
            </a:xfrm>
            <a:prstGeom prst="ellipse">
              <a:avLst/>
            </a:prstGeom>
            <a:gradFill flip="none" rotWithShape="1">
              <a:gsLst>
                <a:gs pos="0">
                  <a:srgbClr val="4C678E">
                    <a:alpha val="39000"/>
                  </a:srgbClr>
                </a:gs>
                <a:gs pos="100000">
                  <a:srgbClr val="4C678E">
                    <a:alpha val="97000"/>
                  </a:srgbClr>
                </a:gs>
              </a:gsLst>
              <a:lin ang="5400000" scaled="1"/>
              <a:tileRect/>
            </a:gradFill>
            <a:ln>
              <a:solidFill>
                <a:schemeClr val="bg1">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5" name="文本框 24"/>
            <p:cNvSpPr txBox="1"/>
            <p:nvPr/>
          </p:nvSpPr>
          <p:spPr>
            <a:xfrm>
              <a:off x="2823" y="6818"/>
              <a:ext cx="2288" cy="599"/>
            </a:xfrm>
            <a:prstGeom prst="rect">
              <a:avLst/>
            </a:prstGeom>
            <a:noFill/>
          </p:spPr>
          <p:txBody>
            <a:bodyPr wrap="square" rtlCol="0">
              <a:spAutoFit/>
            </a:bodyPr>
            <a:lstStyle/>
            <a:p>
              <a:pPr algn="ctr"/>
              <a:r>
                <a:rPr lang="zh-CN" altLang="en-US" sz="2400" b="1" dirty="0">
                  <a:solidFill>
                    <a:schemeClr val="bg1"/>
                  </a:solidFill>
                  <a:cs typeface="+mn-ea"/>
                  <a:sym typeface="+mn-lt"/>
                </a:rPr>
                <a:t>Step1</a:t>
              </a:r>
              <a:endParaRPr lang="zh-CN" altLang="en-US" sz="2400" b="1" dirty="0">
                <a:solidFill>
                  <a:schemeClr val="bg1"/>
                </a:solidFill>
                <a:cs typeface="+mn-ea"/>
                <a:sym typeface="+mn-lt"/>
              </a:endParaRPr>
            </a:p>
          </p:txBody>
        </p:sp>
        <p:sp>
          <p:nvSpPr>
            <p:cNvPr id="29" name="矩形 28"/>
            <p:cNvSpPr/>
            <p:nvPr/>
          </p:nvSpPr>
          <p:spPr>
            <a:xfrm>
              <a:off x="2288" y="7687"/>
              <a:ext cx="3125" cy="961"/>
            </a:xfrm>
            <a:prstGeom prst="rect">
              <a:avLst/>
            </a:prstGeom>
            <a:noFill/>
          </p:spPr>
          <p:txBody>
            <a:bodyPr wrap="square" lIns="0" tIns="0" rIns="0" bIns="0" rtlCol="0">
              <a:spAutoFit/>
            </a:bodyPr>
            <a:lstStyle/>
            <a:p>
              <a:pPr marL="285750" indent="-285750" algn="ctr" hangingPunct="0">
                <a:lnSpc>
                  <a:spcPct val="150000"/>
                </a:lnSpc>
                <a:buFont typeface="Arial" panose="020B0604020202020204" pitchFamily="34" charset="0"/>
                <a:buChar char="•"/>
              </a:pPr>
              <a:r>
                <a:rPr lang="zh-CN" altLang="en-US" sz="1600" dirty="0">
                  <a:solidFill>
                    <a:schemeClr val="bg1"/>
                  </a:solidFill>
                  <a:cs typeface="+mn-ea"/>
                  <a:sym typeface="+mn-lt"/>
                </a:rPr>
                <a:t>拍摄宣传片</a:t>
              </a:r>
              <a:endParaRPr lang="zh-CN" altLang="en-US" sz="1600" dirty="0">
                <a:solidFill>
                  <a:schemeClr val="bg1"/>
                </a:solidFill>
                <a:cs typeface="+mn-ea"/>
                <a:sym typeface="+mn-lt"/>
              </a:endParaRPr>
            </a:p>
            <a:p>
              <a:pPr marL="285750" indent="-285750" algn="ctr" hangingPunct="0">
                <a:lnSpc>
                  <a:spcPct val="150000"/>
                </a:lnSpc>
                <a:buFont typeface="Arial" panose="020B0604020202020204" pitchFamily="34" charset="0"/>
                <a:buChar char="•"/>
              </a:pPr>
              <a:r>
                <a:rPr lang="zh-CN" altLang="en-US" sz="1600" dirty="0">
                  <a:solidFill>
                    <a:schemeClr val="bg1"/>
                  </a:solidFill>
                  <a:cs typeface="+mn-ea"/>
                  <a:sym typeface="+mn-lt"/>
                </a:rPr>
                <a:t>邀请网红新人举办婚宴</a:t>
              </a:r>
              <a:endParaRPr lang="zh-CN" altLang="en-US" sz="1600" dirty="0">
                <a:solidFill>
                  <a:schemeClr val="bg1"/>
                </a:solidFill>
                <a:cs typeface="+mn-ea"/>
                <a:sym typeface="+mn-lt"/>
              </a:endParaRPr>
            </a:p>
          </p:txBody>
        </p:sp>
      </p:grpSp>
      <p:sp>
        <p:nvSpPr>
          <p:cNvPr id="30" name="矩形 29"/>
          <p:cNvSpPr/>
          <p:nvPr/>
        </p:nvSpPr>
        <p:spPr>
          <a:xfrm>
            <a:off x="5027930" y="3230880"/>
            <a:ext cx="2221230" cy="1330960"/>
          </a:xfrm>
          <a:prstGeom prst="rect">
            <a:avLst/>
          </a:prstGeom>
          <a:noFill/>
        </p:spPr>
        <p:txBody>
          <a:bodyPr wrap="square" lIns="0" tIns="0" rIns="0" bIns="0" rtlCol="0">
            <a:noAutofit/>
          </a:bodyPr>
          <a:lstStyle/>
          <a:p>
            <a:pPr algn="ctr" hangingPunct="0">
              <a:lnSpc>
                <a:spcPct val="150000"/>
              </a:lnSpc>
            </a:pPr>
            <a:r>
              <a:rPr lang="zh-CN" altLang="en-US" sz="1600" dirty="0">
                <a:solidFill>
                  <a:schemeClr val="bg1"/>
                </a:solidFill>
                <a:cs typeface="+mn-ea"/>
                <a:sym typeface="+mn-lt"/>
              </a:rPr>
              <a:t>优惠吸引</a:t>
            </a:r>
            <a:endParaRPr lang="zh-CN" altLang="en-US" sz="1600" dirty="0">
              <a:solidFill>
                <a:schemeClr val="bg1"/>
              </a:solidFill>
              <a:cs typeface="+mn-ea"/>
              <a:sym typeface="+mn-lt"/>
            </a:endParaRPr>
          </a:p>
          <a:p>
            <a:pPr algn="ctr" hangingPunct="0">
              <a:lnSpc>
                <a:spcPct val="150000"/>
              </a:lnSpc>
            </a:pPr>
            <a:r>
              <a:rPr lang="zh-CN" altLang="en-US" sz="1600" dirty="0">
                <a:solidFill>
                  <a:schemeClr val="bg1"/>
                </a:solidFill>
                <a:cs typeface="+mn-ea"/>
                <a:sym typeface="+mn-lt"/>
              </a:rPr>
              <a:t>前期打开市场</a:t>
            </a:r>
            <a:endParaRPr lang="zh-CN" altLang="en-US" sz="1600" dirty="0">
              <a:solidFill>
                <a:schemeClr val="bg1"/>
              </a:solidFill>
              <a:cs typeface="+mn-ea"/>
              <a:sym typeface="+mn-lt"/>
            </a:endParaRPr>
          </a:p>
        </p:txBody>
      </p:sp>
      <p:sp>
        <p:nvSpPr>
          <p:cNvPr id="31" name="矩形 30"/>
          <p:cNvSpPr/>
          <p:nvPr/>
        </p:nvSpPr>
        <p:spPr>
          <a:xfrm>
            <a:off x="7709535" y="3019425"/>
            <a:ext cx="3416300" cy="1330325"/>
          </a:xfrm>
          <a:prstGeom prst="rect">
            <a:avLst/>
          </a:prstGeom>
          <a:noFill/>
        </p:spPr>
        <p:txBody>
          <a:bodyPr wrap="square" lIns="0" tIns="0" rIns="0" bIns="0" rtlCol="0">
            <a:noAutofit/>
          </a:bodyPr>
          <a:lstStyle/>
          <a:p>
            <a:pPr marL="285750" indent="-285750" algn="ctr">
              <a:lnSpc>
                <a:spcPct val="150000"/>
              </a:lnSpc>
              <a:buFont typeface="Arial" panose="020B0604020202020204" pitchFamily="34" charset="0"/>
              <a:buChar char="•"/>
            </a:pPr>
            <a:r>
              <a:rPr lang="zh-CN" altLang="en-US" sz="1600" dirty="0">
                <a:solidFill>
                  <a:schemeClr val="bg1"/>
                </a:solidFill>
                <a:cs typeface="+mn-ea"/>
                <a:sym typeface="+mn-lt"/>
              </a:rPr>
              <a:t>创建水上婚庆</a:t>
            </a:r>
            <a:r>
              <a:rPr lang="zh-CN" altLang="en-US" sz="1600" dirty="0">
                <a:solidFill>
                  <a:schemeClr val="bg1"/>
                </a:solidFill>
                <a:cs typeface="+mn-ea"/>
                <a:sym typeface="+mn-lt"/>
              </a:rPr>
              <a:t>品牌</a:t>
            </a:r>
            <a:endParaRPr lang="zh-CN" altLang="en-US" sz="1600" dirty="0">
              <a:solidFill>
                <a:schemeClr val="bg1"/>
              </a:solidFill>
              <a:cs typeface="+mn-ea"/>
              <a:sym typeface="+mn-lt"/>
            </a:endParaRPr>
          </a:p>
          <a:p>
            <a:pPr marL="285750" indent="-285750" algn="ctr">
              <a:lnSpc>
                <a:spcPct val="150000"/>
              </a:lnSpc>
              <a:buFont typeface="Arial" panose="020B0604020202020204" pitchFamily="34" charset="0"/>
              <a:buChar char="•"/>
            </a:pPr>
            <a:r>
              <a:rPr lang="zh-CN" altLang="en-US" sz="1600" dirty="0">
                <a:solidFill>
                  <a:schemeClr val="bg1"/>
                </a:solidFill>
                <a:cs typeface="+mn-ea"/>
                <a:sym typeface="+mn-lt"/>
              </a:rPr>
              <a:t>与当地婚庆</a:t>
            </a:r>
            <a:r>
              <a:rPr lang="en-US" altLang="zh-CN" sz="1600" dirty="0">
                <a:solidFill>
                  <a:schemeClr val="bg1"/>
                </a:solidFill>
                <a:cs typeface="+mn-ea"/>
                <a:sym typeface="+mn-lt"/>
              </a:rPr>
              <a:t>/</a:t>
            </a:r>
            <a:r>
              <a:rPr lang="zh-CN" altLang="en-US" sz="1600" dirty="0">
                <a:solidFill>
                  <a:schemeClr val="bg1"/>
                </a:solidFill>
                <a:cs typeface="+mn-ea"/>
                <a:sym typeface="+mn-lt"/>
              </a:rPr>
              <a:t>摄影</a:t>
            </a:r>
            <a:r>
              <a:rPr lang="zh-CN" altLang="en-US" sz="1600" dirty="0">
                <a:solidFill>
                  <a:schemeClr val="bg1"/>
                </a:solidFill>
                <a:cs typeface="+mn-ea"/>
                <a:sym typeface="+mn-lt"/>
              </a:rPr>
              <a:t>公司合作</a:t>
            </a:r>
            <a:endParaRPr lang="zh-CN" altLang="en-US" sz="1600" dirty="0">
              <a:solidFill>
                <a:schemeClr val="bg1"/>
              </a:solidFill>
              <a:cs typeface="+mn-ea"/>
              <a:sym typeface="+mn-lt"/>
            </a:endParaRPr>
          </a:p>
          <a:p>
            <a:pPr algn="ctr">
              <a:lnSpc>
                <a:spcPct val="150000"/>
              </a:lnSpc>
            </a:pPr>
            <a:r>
              <a:rPr lang="zh-CN" altLang="en-US" sz="1600" dirty="0">
                <a:solidFill>
                  <a:schemeClr val="bg1"/>
                </a:solidFill>
                <a:cs typeface="+mn-ea"/>
                <a:sym typeface="+mn-lt"/>
              </a:rPr>
              <a:t>地推场地加外包策划</a:t>
            </a:r>
            <a:endParaRPr lang="zh-CN" altLang="en-US" sz="1600" dirty="0">
              <a:solidFill>
                <a:schemeClr val="bg1"/>
              </a:solidFill>
              <a:cs typeface="+mn-ea"/>
              <a:sym typeface="+mn-lt"/>
            </a:endParaRPr>
          </a:p>
        </p:txBody>
      </p:sp>
      <p:sp>
        <p:nvSpPr>
          <p:cNvPr id="100" name="文本框 99"/>
          <p:cNvSpPr txBox="1"/>
          <p:nvPr/>
        </p:nvSpPr>
        <p:spPr>
          <a:xfrm>
            <a:off x="588010" y="5333365"/>
            <a:ext cx="3916680" cy="911225"/>
          </a:xfrm>
          <a:prstGeom prst="rect">
            <a:avLst/>
          </a:prstGeom>
          <a:noFill/>
          <a:ln w="9525">
            <a:solidFill>
              <a:schemeClr val="accent1"/>
            </a:solidFill>
          </a:ln>
        </p:spPr>
        <p:txBody>
          <a:bodyPr wrap="square">
            <a:noAutofit/>
          </a:bodyPr>
          <a:p>
            <a:pPr indent="0" algn="ctr">
              <a:lnSpc>
                <a:spcPct val="150000"/>
              </a:lnSpc>
            </a:pPr>
            <a:r>
              <a:rPr lang="zh-CN" b="0">
                <a:latin typeface="Calibri" panose="020F0502020204030204" charset="0"/>
                <a:ea typeface="宋体" panose="02010600030101010101" pitchFamily="2" charset="-122"/>
              </a:rPr>
              <a:t>前期：办婚礼赠婚礼策划一手办，新人机票单程和新婚夜船坞免费一晚。</a:t>
            </a:r>
            <a:endParaRPr lang="zh-CN" b="0">
              <a:latin typeface="Calibri" panose="020F0502020204030204" charset="0"/>
              <a:ea typeface="宋体" panose="02010600030101010101" pitchFamily="2" charset="-122"/>
            </a:endParaRPr>
          </a:p>
          <a:p>
            <a:pPr indent="0" algn="ctr">
              <a:lnSpc>
                <a:spcPct val="150000"/>
              </a:lnSpc>
            </a:pPr>
            <a:r>
              <a:rPr lang="zh-CN" b="0">
                <a:latin typeface="Calibri" panose="020F0502020204030204" charset="0"/>
                <a:ea typeface="宋体" panose="02010600030101010101" pitchFamily="2" charset="-122"/>
              </a:rPr>
              <a:t></a:t>
            </a:r>
            <a:endParaRPr lang="zh-CN" b="0">
              <a:latin typeface="Calibri" panose="020F0502020204030204" charset="0"/>
              <a:ea typeface="宋体" panose="02010600030101010101" pitchFamily="2" charset="-122"/>
            </a:endParaRPr>
          </a:p>
          <a:p>
            <a:pPr indent="0" algn="ctr">
              <a:lnSpc>
                <a:spcPct val="150000"/>
              </a:lnSpc>
            </a:pPr>
            <a:r>
              <a:rPr lang="zh-CN" b="0">
                <a:latin typeface="Calibri" panose="020F0502020204030204" charset="0"/>
                <a:ea typeface="宋体" panose="02010600030101010101" pitchFamily="2" charset="-122"/>
              </a:rPr>
              <a:t></a:t>
            </a:r>
            <a:endParaRPr lang="zh-CN" b="0">
              <a:latin typeface="Calibri" panose="020F0502020204030204" charset="0"/>
              <a:ea typeface="宋体" panose="02010600030101010101" pitchFamily="2" charset="-122"/>
            </a:endParaRPr>
          </a:p>
        </p:txBody>
      </p:sp>
      <p:sp>
        <p:nvSpPr>
          <p:cNvPr id="12" name="文本框 11"/>
          <p:cNvSpPr txBox="1"/>
          <p:nvPr/>
        </p:nvSpPr>
        <p:spPr>
          <a:xfrm>
            <a:off x="4625975" y="5333365"/>
            <a:ext cx="2622550" cy="927100"/>
          </a:xfrm>
          <a:prstGeom prst="rect">
            <a:avLst/>
          </a:prstGeom>
          <a:noFill/>
          <a:ln w="9525">
            <a:solidFill>
              <a:schemeClr val="accent1"/>
            </a:solidFill>
          </a:ln>
        </p:spPr>
        <p:txBody>
          <a:bodyPr wrap="square">
            <a:noAutofit/>
          </a:bodyPr>
          <a:p>
            <a:pPr indent="0" algn="ctr"/>
            <a:r>
              <a:rPr lang="zh-CN">
                <a:latin typeface="Calibri" panose="020F0502020204030204" charset="0"/>
                <a:ea typeface="宋体" panose="02010600030101010101" pitchFamily="2" charset="-122"/>
                <a:sym typeface="+mn-ea"/>
              </a:rPr>
              <a:t>中期：办婚礼赠送婚礼策划，新人机票单程7折优惠（远程5折）</a:t>
            </a:r>
            <a:endParaRPr lang="zh-CN" altLang="en-US" b="0">
              <a:latin typeface="Calibri" panose="020F0502020204030204" charset="0"/>
              <a:ea typeface="宋体" panose="02010600030101010101" pitchFamily="2" charset="-122"/>
            </a:endParaRPr>
          </a:p>
        </p:txBody>
      </p:sp>
      <p:sp>
        <p:nvSpPr>
          <p:cNvPr id="37" name="文本框 36"/>
          <p:cNvSpPr txBox="1"/>
          <p:nvPr>
            <p:custDataLst>
              <p:tags r:id="rId1"/>
            </p:custDataLst>
          </p:nvPr>
        </p:nvSpPr>
        <p:spPr>
          <a:xfrm>
            <a:off x="7369175" y="5333365"/>
            <a:ext cx="4680585" cy="927100"/>
          </a:xfrm>
          <a:prstGeom prst="rect">
            <a:avLst/>
          </a:prstGeom>
          <a:noFill/>
          <a:ln w="9525">
            <a:solidFill>
              <a:schemeClr val="accent1"/>
            </a:solidFill>
          </a:ln>
        </p:spPr>
        <p:txBody>
          <a:bodyPr wrap="square">
            <a:noAutofit/>
          </a:bodyPr>
          <a:p>
            <a:pPr indent="0" algn="ctr">
              <a:lnSpc>
                <a:spcPct val="150000"/>
              </a:lnSpc>
            </a:pPr>
            <a:r>
              <a:rPr lang="zh-CN">
                <a:latin typeface="Calibri" panose="020F0502020204030204" charset="0"/>
                <a:ea typeface="宋体" panose="02010600030101010101" pitchFamily="2" charset="-122"/>
                <a:sym typeface="+mn-ea"/>
              </a:rPr>
              <a:t>晚期：办婚礼新人和双方父母机票双程8折</a:t>
            </a:r>
            <a:endParaRPr lang="zh-CN" b="0">
              <a:latin typeface="Calibri" panose="020F0502020204030204" charset="0"/>
              <a:ea typeface="宋体" panose="02010600030101010101" pitchFamily="2" charset="-122"/>
            </a:endParaRPr>
          </a:p>
          <a:p>
            <a:pPr indent="0" algn="ctr">
              <a:lnSpc>
                <a:spcPct val="150000"/>
              </a:lnSpc>
            </a:pPr>
            <a:r>
              <a:rPr lang="zh-CN">
                <a:latin typeface="Calibri" panose="020F0502020204030204" charset="0"/>
                <a:ea typeface="宋体" panose="02010600030101010101" pitchFamily="2" charset="-122"/>
                <a:sym typeface="+mn-ea"/>
              </a:rPr>
              <a:t>和航空公司合作，可以做婚礼线专机等。</a:t>
            </a:r>
            <a:endParaRPr lang="zh-CN" b="0">
              <a:latin typeface="Calibri" panose="020F0502020204030204" charset="0"/>
              <a:ea typeface="宋体" panose="02010600030101010101" pitchFamily="2" charset="-122"/>
            </a:endParaRPr>
          </a:p>
          <a:p>
            <a:pPr indent="0" algn="ctr"/>
            <a:endParaRPr lang="zh-CN" b="0">
              <a:latin typeface="Calibri" panose="020F0502020204030204" charset="0"/>
              <a:ea typeface="宋体" panose="02010600030101010101" pitchFamily="2" charset="-122"/>
            </a:endParaRPr>
          </a:p>
        </p:txBody>
      </p:sp>
      <p:sp>
        <p:nvSpPr>
          <p:cNvPr id="14" name="下箭头 13"/>
          <p:cNvSpPr/>
          <p:nvPr/>
        </p:nvSpPr>
        <p:spPr>
          <a:xfrm>
            <a:off x="5895340" y="4364990"/>
            <a:ext cx="411480" cy="792480"/>
          </a:xfrm>
          <a:prstGeom prst="downArrow">
            <a:avLst/>
          </a:prstGeom>
          <a:solidFill>
            <a:schemeClr val="accent1">
              <a:lumMod val="40000"/>
              <a:lumOff val="60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timing>
    <p:tnLst>
      <p:par>
        <p:cTn id="1" dur="indefinite" restart="never" nodeType="tmRoot"/>
      </p:par>
    </p:tnLst>
    <p:bldLst>
      <p:bldP spid="33" grpId="0"/>
      <p:bldP spid="21" grpId="0" animBg="1"/>
      <p:bldP spid="22" grpId="0" animBg="1"/>
      <p:bldP spid="26" grpId="0"/>
      <p:bldP spid="27" grpId="0"/>
      <p:bldP spid="30" grpId="0"/>
      <p:bldP spid="3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698500" y="-582990"/>
            <a:ext cx="13589000" cy="8023980"/>
            <a:chOff x="-863600" y="-584200"/>
            <a:chExt cx="13335000" cy="7874000"/>
          </a:xfrm>
          <a:solidFill>
            <a:srgbClr val="E6E6E6"/>
          </a:solidFill>
        </p:grpSpPr>
        <p:grpSp>
          <p:nvGrpSpPr>
            <p:cNvPr id="4" name="组合 3"/>
            <p:cNvGrpSpPr/>
            <p:nvPr/>
          </p:nvGrpSpPr>
          <p:grpSpPr>
            <a:xfrm>
              <a:off x="-863600" y="-584200"/>
              <a:ext cx="165100" cy="7874000"/>
              <a:chOff x="-863600" y="-584200"/>
              <a:chExt cx="165100" cy="7874000"/>
            </a:xfrm>
            <a:grpFill/>
          </p:grpSpPr>
          <p:sp>
            <p:nvSpPr>
              <p:cNvPr id="2" name="椭圆 1"/>
              <p:cNvSpPr/>
              <p:nvPr/>
            </p:nvSpPr>
            <p:spPr>
              <a:xfrm>
                <a:off x="-863600" y="-584200"/>
                <a:ext cx="165100" cy="165100"/>
              </a:xfrm>
              <a:prstGeom prst="ellipse">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 name="椭圆 2"/>
              <p:cNvSpPr/>
              <p:nvPr/>
            </p:nvSpPr>
            <p:spPr>
              <a:xfrm>
                <a:off x="-863600" y="7124700"/>
                <a:ext cx="165100" cy="165100"/>
              </a:xfrm>
              <a:prstGeom prst="ellipse">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5" name="组合 4"/>
            <p:cNvGrpSpPr/>
            <p:nvPr/>
          </p:nvGrpSpPr>
          <p:grpSpPr>
            <a:xfrm>
              <a:off x="12306300" y="-584200"/>
              <a:ext cx="165100" cy="7874000"/>
              <a:chOff x="-863600" y="-584200"/>
              <a:chExt cx="165100" cy="7874000"/>
            </a:xfrm>
            <a:grpFill/>
          </p:grpSpPr>
          <p:sp>
            <p:nvSpPr>
              <p:cNvPr id="6" name="椭圆 5"/>
              <p:cNvSpPr/>
              <p:nvPr/>
            </p:nvSpPr>
            <p:spPr>
              <a:xfrm>
                <a:off x="-863600" y="-584200"/>
                <a:ext cx="165100" cy="165100"/>
              </a:xfrm>
              <a:prstGeom prst="ellipse">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 name="椭圆 6"/>
              <p:cNvSpPr/>
              <p:nvPr/>
            </p:nvSpPr>
            <p:spPr>
              <a:xfrm>
                <a:off x="-863600" y="7124700"/>
                <a:ext cx="165100" cy="165100"/>
              </a:xfrm>
              <a:prstGeom prst="ellipse">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sp>
        <p:nvSpPr>
          <p:cNvPr id="33" name="文本框 32"/>
          <p:cNvSpPr txBox="1"/>
          <p:nvPr/>
        </p:nvSpPr>
        <p:spPr>
          <a:xfrm>
            <a:off x="3184525" y="541655"/>
            <a:ext cx="5842000" cy="706755"/>
          </a:xfrm>
          <a:prstGeom prst="rect">
            <a:avLst/>
          </a:prstGeom>
          <a:noFill/>
        </p:spPr>
        <p:txBody>
          <a:bodyPr wrap="square" rtlCol="0">
            <a:spAutoFit/>
          </a:bodyPr>
          <a:lstStyle/>
          <a:p>
            <a:pPr algn="ctr"/>
            <a:r>
              <a:rPr lang="zh-CN" altLang="en-US" sz="4000" spc="600" dirty="0">
                <a:solidFill>
                  <a:srgbClr val="4C678E"/>
                </a:solidFill>
                <a:cs typeface="+mn-ea"/>
                <a:sym typeface="+mn-lt"/>
              </a:rPr>
              <a:t>绣坊体验</a:t>
            </a:r>
            <a:r>
              <a:rPr lang="en-US" altLang="zh-CN" sz="4000" spc="600" dirty="0">
                <a:solidFill>
                  <a:srgbClr val="4C678E"/>
                </a:solidFill>
                <a:cs typeface="+mn-ea"/>
                <a:sym typeface="+mn-lt"/>
              </a:rPr>
              <a:t>—</a:t>
            </a:r>
            <a:r>
              <a:rPr lang="zh-CN" altLang="en-US" sz="4000" spc="600" dirty="0">
                <a:solidFill>
                  <a:srgbClr val="4C678E"/>
                </a:solidFill>
                <a:cs typeface="+mn-ea"/>
                <a:sym typeface="+mn-lt"/>
              </a:rPr>
              <a:t>市场营销</a:t>
            </a:r>
            <a:endParaRPr lang="zh-CN" altLang="en-US" sz="4000" spc="600" dirty="0">
              <a:solidFill>
                <a:srgbClr val="4C678E"/>
              </a:solidFill>
              <a:cs typeface="+mn-ea"/>
              <a:sym typeface="+mn-lt"/>
            </a:endParaRPr>
          </a:p>
        </p:txBody>
      </p:sp>
      <p:grpSp>
        <p:nvGrpSpPr>
          <p:cNvPr id="9" name="组合 8"/>
          <p:cNvGrpSpPr/>
          <p:nvPr/>
        </p:nvGrpSpPr>
        <p:grpSpPr>
          <a:xfrm flipV="1">
            <a:off x="1762760" y="875030"/>
            <a:ext cx="8529955" cy="76200"/>
            <a:chOff x="3893464" y="1130139"/>
            <a:chExt cx="4490797" cy="0"/>
          </a:xfrm>
        </p:grpSpPr>
        <p:cxnSp>
          <p:nvCxnSpPr>
            <p:cNvPr id="36" name="直接箭头连接符 25"/>
            <p:cNvCxnSpPr/>
            <p:nvPr/>
          </p:nvCxnSpPr>
          <p:spPr>
            <a:xfrm>
              <a:off x="3893464" y="1130139"/>
              <a:ext cx="820497" cy="0"/>
            </a:xfrm>
            <a:prstGeom prst="straightConnector1">
              <a:avLst/>
            </a:prstGeom>
            <a:ln>
              <a:gradFill>
                <a:gsLst>
                  <a:gs pos="100000">
                    <a:srgbClr val="4C678E">
                      <a:alpha val="0"/>
                    </a:srgbClr>
                  </a:gs>
                  <a:gs pos="0">
                    <a:srgbClr val="4C678E"/>
                  </a:gs>
                </a:gsLst>
                <a:lin ang="10800000" scaled="0"/>
              </a:gradFill>
              <a:tailEnd type="oval"/>
            </a:ln>
          </p:spPr>
          <p:style>
            <a:lnRef idx="1">
              <a:schemeClr val="accent1"/>
            </a:lnRef>
            <a:fillRef idx="0">
              <a:schemeClr val="accent1"/>
            </a:fillRef>
            <a:effectRef idx="0">
              <a:schemeClr val="accent1"/>
            </a:effectRef>
            <a:fontRef idx="minor">
              <a:schemeClr val="tx1"/>
            </a:fontRef>
          </p:style>
        </p:cxnSp>
        <p:cxnSp>
          <p:nvCxnSpPr>
            <p:cNvPr id="50" name="直接箭头连接符 25"/>
            <p:cNvCxnSpPr/>
            <p:nvPr/>
          </p:nvCxnSpPr>
          <p:spPr>
            <a:xfrm flipH="1">
              <a:off x="7563764" y="1130139"/>
              <a:ext cx="820497" cy="0"/>
            </a:xfrm>
            <a:prstGeom prst="straightConnector1">
              <a:avLst/>
            </a:prstGeom>
            <a:ln>
              <a:gradFill>
                <a:gsLst>
                  <a:gs pos="100000">
                    <a:srgbClr val="4C678E">
                      <a:alpha val="0"/>
                    </a:srgbClr>
                  </a:gs>
                  <a:gs pos="0">
                    <a:srgbClr val="4C678E"/>
                  </a:gs>
                </a:gsLst>
                <a:lin ang="10800000" scaled="0"/>
              </a:gradFill>
              <a:tailEnd type="oval"/>
            </a:ln>
          </p:spPr>
          <p:style>
            <a:lnRef idx="1">
              <a:schemeClr val="accent1"/>
            </a:lnRef>
            <a:fillRef idx="0">
              <a:schemeClr val="accent1"/>
            </a:fillRef>
            <a:effectRef idx="0">
              <a:schemeClr val="accent1"/>
            </a:effectRef>
            <a:fontRef idx="minor">
              <a:schemeClr val="tx1"/>
            </a:fontRef>
          </p:style>
        </p:cxnSp>
      </p:grpSp>
      <p:sp>
        <p:nvSpPr>
          <p:cNvPr id="21" name="椭圆 20"/>
          <p:cNvSpPr/>
          <p:nvPr/>
        </p:nvSpPr>
        <p:spPr>
          <a:xfrm>
            <a:off x="6694170" y="2077085"/>
            <a:ext cx="3258185" cy="2633345"/>
          </a:xfrm>
          <a:prstGeom prst="ellipse">
            <a:avLst/>
          </a:prstGeom>
          <a:gradFill flip="none" rotWithShape="1">
            <a:gsLst>
              <a:gs pos="0">
                <a:srgbClr val="4C678E">
                  <a:alpha val="39000"/>
                </a:srgbClr>
              </a:gs>
              <a:gs pos="100000">
                <a:srgbClr val="4C678E">
                  <a:alpha val="97000"/>
                </a:srgbClr>
              </a:gs>
            </a:gsLst>
            <a:lin ang="5400000" scaled="1"/>
            <a:tileRect/>
          </a:gradFill>
          <a:ln>
            <a:solidFill>
              <a:schemeClr val="bg1">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6" name="文本框 25"/>
          <p:cNvSpPr txBox="1"/>
          <p:nvPr/>
        </p:nvSpPr>
        <p:spPr>
          <a:xfrm>
            <a:off x="7270750" y="2409825"/>
            <a:ext cx="2105660" cy="553085"/>
          </a:xfrm>
          <a:prstGeom prst="rect">
            <a:avLst/>
          </a:prstGeom>
          <a:noFill/>
        </p:spPr>
        <p:txBody>
          <a:bodyPr wrap="square" rtlCol="0">
            <a:noAutofit/>
          </a:bodyPr>
          <a:lstStyle/>
          <a:p>
            <a:pPr algn="ctr"/>
            <a:r>
              <a:rPr lang="zh-CN" altLang="en-US" sz="2400" b="1" dirty="0">
                <a:solidFill>
                  <a:schemeClr val="bg1"/>
                </a:solidFill>
                <a:cs typeface="+mn-ea"/>
                <a:sym typeface="+mn-lt"/>
              </a:rPr>
              <a:t>长时旅客</a:t>
            </a:r>
            <a:endParaRPr lang="zh-CN" altLang="en-US" sz="2400" b="1" dirty="0">
              <a:solidFill>
                <a:schemeClr val="bg1"/>
              </a:solidFill>
              <a:cs typeface="+mn-ea"/>
              <a:sym typeface="+mn-lt"/>
            </a:endParaRPr>
          </a:p>
        </p:txBody>
      </p:sp>
      <p:grpSp>
        <p:nvGrpSpPr>
          <p:cNvPr id="16" name="组合 15"/>
          <p:cNvGrpSpPr/>
          <p:nvPr/>
        </p:nvGrpSpPr>
        <p:grpSpPr>
          <a:xfrm>
            <a:off x="1482692" y="2077720"/>
            <a:ext cx="3372483" cy="2651125"/>
            <a:chOff x="1640" y="6126"/>
            <a:chExt cx="4390" cy="3451"/>
          </a:xfrm>
        </p:grpSpPr>
        <p:sp>
          <p:nvSpPr>
            <p:cNvPr id="13" name="椭圆 12"/>
            <p:cNvSpPr/>
            <p:nvPr/>
          </p:nvSpPr>
          <p:spPr>
            <a:xfrm>
              <a:off x="1640" y="6126"/>
              <a:ext cx="4390" cy="3451"/>
            </a:xfrm>
            <a:prstGeom prst="ellipse">
              <a:avLst/>
            </a:prstGeom>
            <a:gradFill flip="none" rotWithShape="1">
              <a:gsLst>
                <a:gs pos="0">
                  <a:srgbClr val="4C678E">
                    <a:alpha val="39000"/>
                  </a:srgbClr>
                </a:gs>
                <a:gs pos="100000">
                  <a:srgbClr val="4C678E">
                    <a:alpha val="97000"/>
                  </a:srgbClr>
                </a:gs>
              </a:gsLst>
              <a:lin ang="5400000" scaled="1"/>
              <a:tileRect/>
            </a:gradFill>
            <a:ln>
              <a:solidFill>
                <a:schemeClr val="bg1">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5" name="文本框 24"/>
            <p:cNvSpPr txBox="1"/>
            <p:nvPr/>
          </p:nvSpPr>
          <p:spPr>
            <a:xfrm>
              <a:off x="2663" y="6718"/>
              <a:ext cx="2288" cy="599"/>
            </a:xfrm>
            <a:prstGeom prst="rect">
              <a:avLst/>
            </a:prstGeom>
            <a:noFill/>
          </p:spPr>
          <p:txBody>
            <a:bodyPr wrap="square" rtlCol="0">
              <a:spAutoFit/>
            </a:bodyPr>
            <a:lstStyle/>
            <a:p>
              <a:pPr algn="ctr"/>
              <a:r>
                <a:rPr lang="zh-CN" altLang="en-US" sz="2400" b="1" dirty="0">
                  <a:solidFill>
                    <a:schemeClr val="bg1"/>
                  </a:solidFill>
                  <a:cs typeface="+mn-ea"/>
                  <a:sym typeface="+mn-lt"/>
                </a:rPr>
                <a:t>短时体验者</a:t>
              </a:r>
              <a:endParaRPr lang="zh-CN" altLang="en-US" sz="2400" b="1" dirty="0">
                <a:solidFill>
                  <a:schemeClr val="bg1"/>
                </a:solidFill>
                <a:cs typeface="+mn-ea"/>
                <a:sym typeface="+mn-lt"/>
              </a:endParaRPr>
            </a:p>
          </p:txBody>
        </p:sp>
        <p:sp>
          <p:nvSpPr>
            <p:cNvPr id="29" name="矩形 28"/>
            <p:cNvSpPr/>
            <p:nvPr/>
          </p:nvSpPr>
          <p:spPr>
            <a:xfrm>
              <a:off x="1820" y="7618"/>
              <a:ext cx="3859" cy="1442"/>
            </a:xfrm>
            <a:prstGeom prst="rect">
              <a:avLst/>
            </a:prstGeom>
            <a:noFill/>
          </p:spPr>
          <p:txBody>
            <a:bodyPr wrap="square" lIns="0" tIns="0" rIns="0" bIns="0" rtlCol="0">
              <a:spAutoFit/>
            </a:bodyPr>
            <a:lstStyle/>
            <a:p>
              <a:pPr marL="285750" indent="-285750" algn="ctr" hangingPunct="0">
                <a:lnSpc>
                  <a:spcPct val="150000"/>
                </a:lnSpc>
                <a:buFont typeface="Arial" panose="020B0604020202020204" pitchFamily="34" charset="0"/>
                <a:buChar char="•"/>
              </a:pPr>
              <a:r>
                <a:rPr lang="zh-CN" altLang="en-US" sz="1600" b="1" dirty="0">
                  <a:solidFill>
                    <a:schemeClr val="bg1"/>
                  </a:solidFill>
                  <a:cs typeface="+mn-ea"/>
                  <a:sym typeface="+mn-lt"/>
                </a:rPr>
                <a:t>以参观绣品和简单尝试为主</a:t>
              </a:r>
              <a:endParaRPr lang="zh-CN" altLang="en-US" sz="1600" b="1" dirty="0">
                <a:solidFill>
                  <a:schemeClr val="bg1"/>
                </a:solidFill>
                <a:cs typeface="+mn-ea"/>
                <a:sym typeface="+mn-lt"/>
              </a:endParaRPr>
            </a:p>
            <a:p>
              <a:pPr marL="285750" indent="-285750" algn="ctr" hangingPunct="0">
                <a:lnSpc>
                  <a:spcPct val="150000"/>
                </a:lnSpc>
                <a:buFont typeface="Arial" panose="020B0604020202020204" pitchFamily="34" charset="0"/>
                <a:buChar char="•"/>
              </a:pPr>
              <a:r>
                <a:rPr lang="zh-CN" sz="1600">
                  <a:solidFill>
                    <a:schemeClr val="bg1"/>
                  </a:solidFill>
                  <a:latin typeface="Calibri" panose="020F0502020204030204" charset="0"/>
                  <a:ea typeface="宋体" panose="02010600030101010101" pitchFamily="2" charset="-122"/>
                  <a:sym typeface="+mn-ea"/>
                </a:rPr>
                <a:t>营销主题：疍家爱情的象征</a:t>
              </a:r>
              <a:endParaRPr lang="zh-CN" sz="1600" b="0">
                <a:solidFill>
                  <a:schemeClr val="bg1"/>
                </a:solidFill>
                <a:latin typeface="Calibri" panose="020F0502020204030204" charset="0"/>
                <a:ea typeface="宋体" panose="02010600030101010101" pitchFamily="2" charset="-122"/>
              </a:endParaRPr>
            </a:p>
            <a:p>
              <a:pPr marL="285750" indent="-285750" algn="ctr" hangingPunct="0">
                <a:lnSpc>
                  <a:spcPct val="150000"/>
                </a:lnSpc>
                <a:buFont typeface="Arial" panose="020B0604020202020204" pitchFamily="34" charset="0"/>
                <a:buChar char="•"/>
              </a:pPr>
              <a:endParaRPr lang="zh-CN" altLang="en-US" sz="1600" b="0" dirty="0">
                <a:solidFill>
                  <a:schemeClr val="bg1"/>
                </a:solidFill>
                <a:latin typeface="Calibri" panose="020F0502020204030204" charset="0"/>
                <a:ea typeface="宋体" panose="02010600030101010101" pitchFamily="2" charset="-122"/>
                <a:cs typeface="+mn-ea"/>
                <a:sym typeface="+mn-lt"/>
              </a:endParaRPr>
            </a:p>
          </p:txBody>
        </p:sp>
      </p:grpSp>
      <p:sp>
        <p:nvSpPr>
          <p:cNvPr id="30" name="矩形 29"/>
          <p:cNvSpPr/>
          <p:nvPr/>
        </p:nvSpPr>
        <p:spPr>
          <a:xfrm>
            <a:off x="7250430" y="3001010"/>
            <a:ext cx="2221230" cy="1330960"/>
          </a:xfrm>
          <a:prstGeom prst="rect">
            <a:avLst/>
          </a:prstGeom>
          <a:noFill/>
        </p:spPr>
        <p:txBody>
          <a:bodyPr wrap="square" lIns="0" tIns="0" rIns="0" bIns="0" rtlCol="0">
            <a:noAutofit/>
          </a:bodyPr>
          <a:lstStyle/>
          <a:p>
            <a:pPr marL="285750" indent="-285750" algn="ctr" hangingPunct="0">
              <a:lnSpc>
                <a:spcPct val="150000"/>
              </a:lnSpc>
              <a:buFont typeface="Arial" panose="020B0604020202020204" pitchFamily="34" charset="0"/>
              <a:buChar char="•"/>
            </a:pPr>
            <a:r>
              <a:rPr lang="zh-CN" altLang="en-US" sz="1600" b="1" dirty="0">
                <a:solidFill>
                  <a:schemeClr val="bg1"/>
                </a:solidFill>
                <a:cs typeface="+mn-ea"/>
                <a:sym typeface="+mn-lt"/>
              </a:rPr>
              <a:t>以学习体验为主</a:t>
            </a:r>
            <a:endParaRPr lang="zh-CN" altLang="en-US" sz="1600" b="1" dirty="0">
              <a:solidFill>
                <a:schemeClr val="bg1"/>
              </a:solidFill>
              <a:cs typeface="+mn-ea"/>
              <a:sym typeface="+mn-lt"/>
            </a:endParaRPr>
          </a:p>
          <a:p>
            <a:pPr marL="285750" indent="-285750" algn="ctr" hangingPunct="0">
              <a:lnSpc>
                <a:spcPct val="150000"/>
              </a:lnSpc>
              <a:buFont typeface="Arial" panose="020B0604020202020204" pitchFamily="34" charset="0"/>
              <a:buChar char="•"/>
            </a:pPr>
            <a:r>
              <a:rPr lang="zh-CN" altLang="en-US" sz="1600" dirty="0">
                <a:solidFill>
                  <a:schemeClr val="bg1"/>
                </a:solidFill>
                <a:cs typeface="+mn-ea"/>
                <a:sym typeface="+mn-lt"/>
              </a:rPr>
              <a:t>营销主题：</a:t>
            </a:r>
            <a:endParaRPr lang="zh-CN" altLang="en-US" sz="1600" dirty="0">
              <a:solidFill>
                <a:schemeClr val="bg1"/>
              </a:solidFill>
              <a:cs typeface="+mn-ea"/>
              <a:sym typeface="+mn-lt"/>
            </a:endParaRPr>
          </a:p>
          <a:p>
            <a:pPr algn="ctr" hangingPunct="0">
              <a:lnSpc>
                <a:spcPct val="150000"/>
              </a:lnSpc>
            </a:pPr>
            <a:r>
              <a:rPr lang="zh-CN" altLang="en-US" sz="1600" dirty="0">
                <a:solidFill>
                  <a:schemeClr val="bg1"/>
                </a:solidFill>
                <a:cs typeface="+mn-ea"/>
                <a:sym typeface="+mn-lt"/>
              </a:rPr>
              <a:t>一针一线的海上修行/人人都是非遗传人～</a:t>
            </a:r>
            <a:endParaRPr lang="zh-CN" altLang="en-US" sz="1600" dirty="0">
              <a:solidFill>
                <a:schemeClr val="bg1"/>
              </a:solidFill>
              <a:cs typeface="+mn-ea"/>
              <a:sym typeface="+mn-lt"/>
            </a:endParaRPr>
          </a:p>
        </p:txBody>
      </p:sp>
      <p:sp>
        <p:nvSpPr>
          <p:cNvPr id="100" name="文本框 99"/>
          <p:cNvSpPr txBox="1"/>
          <p:nvPr/>
        </p:nvSpPr>
        <p:spPr>
          <a:xfrm>
            <a:off x="1284605" y="4966970"/>
            <a:ext cx="3473450" cy="1413510"/>
          </a:xfrm>
          <a:prstGeom prst="rect">
            <a:avLst/>
          </a:prstGeom>
          <a:noFill/>
          <a:ln w="9525">
            <a:solidFill>
              <a:schemeClr val="accent1"/>
            </a:solidFill>
          </a:ln>
        </p:spPr>
        <p:txBody>
          <a:bodyPr wrap="square">
            <a:noAutofit/>
          </a:bodyPr>
          <a:p>
            <a:pPr indent="0" algn="ctr">
              <a:lnSpc>
                <a:spcPct val="150000"/>
              </a:lnSpc>
            </a:pPr>
            <a:r>
              <a:rPr lang="zh-CN" b="0">
                <a:latin typeface="Calibri" panose="020F0502020204030204" charset="0"/>
                <a:ea typeface="宋体" panose="02010600030101010101" pitchFamily="2" charset="-122"/>
              </a:rPr>
              <a:t>主打来此必带（爱情手链/围巾/门头等等）</a:t>
            </a:r>
            <a:endParaRPr lang="zh-CN" b="0">
              <a:latin typeface="Calibri" panose="020F0502020204030204" charset="0"/>
              <a:ea typeface="宋体" panose="02010600030101010101" pitchFamily="2" charset="-122"/>
            </a:endParaRPr>
          </a:p>
          <a:p>
            <a:pPr indent="0" algn="ctr">
              <a:lnSpc>
                <a:spcPct val="150000"/>
              </a:lnSpc>
            </a:pPr>
            <a:r>
              <a:rPr lang="zh-CN" b="0">
                <a:latin typeface="Calibri" panose="020F0502020204030204" charset="0"/>
                <a:ea typeface="宋体" panose="02010600030101010101" pitchFamily="2" charset="-122"/>
              </a:rPr>
              <a:t></a:t>
            </a:r>
            <a:endParaRPr lang="zh-CN" b="0">
              <a:latin typeface="Calibri" panose="020F0502020204030204" charset="0"/>
              <a:ea typeface="宋体" panose="02010600030101010101" pitchFamily="2" charset="-122"/>
            </a:endParaRPr>
          </a:p>
        </p:txBody>
      </p:sp>
      <p:sp>
        <p:nvSpPr>
          <p:cNvPr id="12" name="文本框 11"/>
          <p:cNvSpPr txBox="1"/>
          <p:nvPr/>
        </p:nvSpPr>
        <p:spPr>
          <a:xfrm>
            <a:off x="4854575" y="4967605"/>
            <a:ext cx="3311525" cy="1412875"/>
          </a:xfrm>
          <a:prstGeom prst="rect">
            <a:avLst/>
          </a:prstGeom>
          <a:noFill/>
          <a:ln w="9525">
            <a:solidFill>
              <a:schemeClr val="accent1"/>
            </a:solidFill>
          </a:ln>
        </p:spPr>
        <p:txBody>
          <a:bodyPr wrap="square">
            <a:noAutofit/>
          </a:bodyPr>
          <a:p>
            <a:pPr algn="ctr">
              <a:lnSpc>
                <a:spcPct val="150000"/>
              </a:lnSpc>
              <a:buClrTx/>
              <a:buSzTx/>
              <a:buNone/>
            </a:pPr>
            <a:r>
              <a:rPr lang="zh-CN">
                <a:latin typeface="Calibri" panose="020F0502020204030204" charset="0"/>
                <a:ea typeface="宋体" panose="02010600030101010101" pitchFamily="2" charset="-122"/>
                <a:sym typeface="+mn-ea"/>
              </a:rPr>
              <a:t>设置0到1DIY独一无二的民族服装/婚服DIY课程（赠送旅拍，进一步宣传景色和旅拍业态）</a:t>
            </a:r>
            <a:endParaRPr lang="zh-CN">
              <a:latin typeface="Calibri" panose="020F0502020204030204" charset="0"/>
              <a:ea typeface="宋体" panose="02010600030101010101" pitchFamily="2" charset="-122"/>
              <a:sym typeface="+mn-ea"/>
            </a:endParaRPr>
          </a:p>
        </p:txBody>
      </p:sp>
      <p:sp>
        <p:nvSpPr>
          <p:cNvPr id="37" name="文本框 36"/>
          <p:cNvSpPr txBox="1"/>
          <p:nvPr>
            <p:custDataLst>
              <p:tags r:id="rId1"/>
            </p:custDataLst>
          </p:nvPr>
        </p:nvSpPr>
        <p:spPr>
          <a:xfrm>
            <a:off x="8262620" y="4967605"/>
            <a:ext cx="2978785" cy="1413510"/>
          </a:xfrm>
          <a:prstGeom prst="rect">
            <a:avLst/>
          </a:prstGeom>
          <a:noFill/>
          <a:ln w="9525">
            <a:solidFill>
              <a:schemeClr val="accent1"/>
            </a:solidFill>
          </a:ln>
        </p:spPr>
        <p:txBody>
          <a:bodyPr wrap="square">
            <a:noAutofit/>
          </a:bodyPr>
          <a:p>
            <a:pPr algn="ctr">
              <a:lnSpc>
                <a:spcPct val="150000"/>
              </a:lnSpc>
              <a:buClrTx/>
              <a:buSzTx/>
              <a:buNone/>
            </a:pPr>
            <a:r>
              <a:rPr lang="zh-CN">
                <a:latin typeface="Calibri" panose="020F0502020204030204" charset="0"/>
                <a:ea typeface="宋体" panose="02010600030101010101" pitchFamily="2" charset="-122"/>
                <a:sym typeface="+mn-ea"/>
              </a:rPr>
              <a:t>纺织绘画课程（赠送环南岛游船，联系周边资源）出系列周边</a:t>
            </a:r>
            <a:endParaRPr lang="zh-CN">
              <a:latin typeface="Calibri" panose="020F0502020204030204" charset="0"/>
              <a:ea typeface="宋体" panose="02010600030101010101" pitchFamily="2" charset="-122"/>
              <a:sym typeface="+mn-ea"/>
            </a:endParaRPr>
          </a:p>
        </p:txBody>
      </p:sp>
      <p:cxnSp>
        <p:nvCxnSpPr>
          <p:cNvPr id="10" name="肘形连接符 9"/>
          <p:cNvCxnSpPr>
            <a:stCxn id="21" idx="2"/>
          </p:cNvCxnSpPr>
          <p:nvPr/>
        </p:nvCxnSpPr>
        <p:spPr>
          <a:xfrm rot="10800000" flipV="1">
            <a:off x="6201410" y="3394075"/>
            <a:ext cx="492760" cy="1596390"/>
          </a:xfrm>
          <a:prstGeom prst="bentConnector2">
            <a:avLst/>
          </a:prstGeom>
          <a:ln>
            <a:tailEnd type="arrow"/>
          </a:ln>
        </p:spPr>
        <p:style>
          <a:lnRef idx="2">
            <a:schemeClr val="accent1"/>
          </a:lnRef>
          <a:fillRef idx="0">
            <a:srgbClr val="FFFFFF"/>
          </a:fillRef>
          <a:effectRef idx="0">
            <a:srgbClr val="FFFFFF"/>
          </a:effectRef>
          <a:fontRef idx="minor">
            <a:schemeClr val="tx1"/>
          </a:fontRef>
        </p:style>
      </p:cxnSp>
      <p:cxnSp>
        <p:nvCxnSpPr>
          <p:cNvPr id="11" name="肘形连接符 10"/>
          <p:cNvCxnSpPr>
            <a:stCxn id="21" idx="6"/>
          </p:cNvCxnSpPr>
          <p:nvPr/>
        </p:nvCxnSpPr>
        <p:spPr>
          <a:xfrm>
            <a:off x="9952355" y="3394075"/>
            <a:ext cx="363855" cy="1581150"/>
          </a:xfrm>
          <a:prstGeom prst="bentConnector2">
            <a:avLst/>
          </a:prstGeom>
          <a:ln>
            <a:tailEnd type="arrow"/>
          </a:ln>
        </p:spPr>
        <p:style>
          <a:lnRef idx="2">
            <a:schemeClr val="accent1"/>
          </a:lnRef>
          <a:fillRef idx="0">
            <a:srgbClr val="FFFFFF"/>
          </a:fillRef>
          <a:effectRef idx="0">
            <a:srgbClr val="FFFFFF"/>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timing>
    <p:tnLst>
      <p:par>
        <p:cTn id="1" dur="indefinite" restart="never" nodeType="tmRoot"/>
      </p:par>
    </p:tnLst>
    <p:bldLst>
      <p:bldP spid="33" grpId="0"/>
      <p:bldP spid="21" grpId="0" animBg="1"/>
      <p:bldP spid="26" grpId="0"/>
      <p:bldP spid="3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nvPicPr>
        <p:blipFill>
          <a:blip r:embed="rId1"/>
          <a:stretch>
            <a:fillRect/>
          </a:stretch>
        </p:blipFill>
        <p:spPr>
          <a:xfrm>
            <a:off x="-529" y="3784600"/>
            <a:ext cx="12193057" cy="3073696"/>
          </a:xfrm>
          <a:prstGeom prst="rect">
            <a:avLst/>
          </a:prstGeom>
        </p:spPr>
      </p:pic>
      <p:grpSp>
        <p:nvGrpSpPr>
          <p:cNvPr id="8" name="组合 7"/>
          <p:cNvGrpSpPr/>
          <p:nvPr/>
        </p:nvGrpSpPr>
        <p:grpSpPr>
          <a:xfrm>
            <a:off x="-698500" y="-582990"/>
            <a:ext cx="13589000" cy="8023980"/>
            <a:chOff x="-863600" y="-584200"/>
            <a:chExt cx="13335000" cy="7874000"/>
          </a:xfrm>
          <a:solidFill>
            <a:srgbClr val="E6E6E6"/>
          </a:solidFill>
        </p:grpSpPr>
        <p:grpSp>
          <p:nvGrpSpPr>
            <p:cNvPr id="4" name="组合 3"/>
            <p:cNvGrpSpPr/>
            <p:nvPr/>
          </p:nvGrpSpPr>
          <p:grpSpPr>
            <a:xfrm>
              <a:off x="-863600" y="-584200"/>
              <a:ext cx="165100" cy="7874000"/>
              <a:chOff x="-863600" y="-584200"/>
              <a:chExt cx="165100" cy="7874000"/>
            </a:xfrm>
            <a:grpFill/>
          </p:grpSpPr>
          <p:sp>
            <p:nvSpPr>
              <p:cNvPr id="2" name="椭圆 1"/>
              <p:cNvSpPr/>
              <p:nvPr/>
            </p:nvSpPr>
            <p:spPr>
              <a:xfrm>
                <a:off x="-863600" y="-584200"/>
                <a:ext cx="165100" cy="165100"/>
              </a:xfrm>
              <a:prstGeom prst="ellipse">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 name="椭圆 2"/>
              <p:cNvSpPr/>
              <p:nvPr/>
            </p:nvSpPr>
            <p:spPr>
              <a:xfrm>
                <a:off x="-863600" y="7124700"/>
                <a:ext cx="165100" cy="165100"/>
              </a:xfrm>
              <a:prstGeom prst="ellipse">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5" name="组合 4"/>
            <p:cNvGrpSpPr/>
            <p:nvPr/>
          </p:nvGrpSpPr>
          <p:grpSpPr>
            <a:xfrm>
              <a:off x="12306300" y="-584200"/>
              <a:ext cx="165100" cy="7874000"/>
              <a:chOff x="-863600" y="-584200"/>
              <a:chExt cx="165100" cy="7874000"/>
            </a:xfrm>
            <a:grpFill/>
          </p:grpSpPr>
          <p:sp>
            <p:nvSpPr>
              <p:cNvPr id="6" name="椭圆 5"/>
              <p:cNvSpPr/>
              <p:nvPr/>
            </p:nvSpPr>
            <p:spPr>
              <a:xfrm>
                <a:off x="-863600" y="-584200"/>
                <a:ext cx="165100" cy="165100"/>
              </a:xfrm>
              <a:prstGeom prst="ellipse">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 name="椭圆 6"/>
              <p:cNvSpPr/>
              <p:nvPr/>
            </p:nvSpPr>
            <p:spPr>
              <a:xfrm>
                <a:off x="-863600" y="7124700"/>
                <a:ext cx="165100" cy="165100"/>
              </a:xfrm>
              <a:prstGeom prst="ellipse">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grpSp>
        <p:nvGrpSpPr>
          <p:cNvPr id="63" name="组合 62"/>
          <p:cNvGrpSpPr/>
          <p:nvPr/>
        </p:nvGrpSpPr>
        <p:grpSpPr>
          <a:xfrm>
            <a:off x="11474779" y="1567543"/>
            <a:ext cx="101600" cy="825500"/>
            <a:chOff x="10833100" y="850900"/>
            <a:chExt cx="101600" cy="825500"/>
          </a:xfrm>
          <a:solidFill>
            <a:schemeClr val="bg1">
              <a:lumMod val="85000"/>
            </a:schemeClr>
          </a:solidFill>
        </p:grpSpPr>
        <p:sp>
          <p:nvSpPr>
            <p:cNvPr id="60" name="椭圆 59"/>
            <p:cNvSpPr/>
            <p:nvPr/>
          </p:nvSpPr>
          <p:spPr>
            <a:xfrm>
              <a:off x="10833100" y="8509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1" name="椭圆 60"/>
            <p:cNvSpPr/>
            <p:nvPr/>
          </p:nvSpPr>
          <p:spPr>
            <a:xfrm>
              <a:off x="10833100" y="121285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2" name="椭圆 61"/>
            <p:cNvSpPr/>
            <p:nvPr/>
          </p:nvSpPr>
          <p:spPr>
            <a:xfrm>
              <a:off x="10833100" y="1574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33" name="文本框 32"/>
          <p:cNvSpPr txBox="1"/>
          <p:nvPr>
            <p:custDataLst>
              <p:tags r:id="rId2"/>
            </p:custDataLst>
          </p:nvPr>
        </p:nvSpPr>
        <p:spPr>
          <a:xfrm>
            <a:off x="4718957" y="541929"/>
            <a:ext cx="2754086" cy="706755"/>
          </a:xfrm>
          <a:prstGeom prst="rect">
            <a:avLst/>
          </a:prstGeom>
          <a:noFill/>
        </p:spPr>
        <p:txBody>
          <a:bodyPr wrap="square" rtlCol="0">
            <a:spAutoFit/>
          </a:bodyPr>
          <a:p>
            <a:pPr algn="ctr"/>
            <a:r>
              <a:rPr lang="zh-CN" altLang="en-US" sz="4000" spc="600" dirty="0">
                <a:solidFill>
                  <a:srgbClr val="4C678E"/>
                </a:solidFill>
                <a:cs typeface="+mn-ea"/>
                <a:sym typeface="+mn-lt"/>
              </a:rPr>
              <a:t>设计</a:t>
            </a:r>
            <a:r>
              <a:rPr lang="zh-CN" altLang="en-US" sz="4000" spc="600" dirty="0">
                <a:solidFill>
                  <a:srgbClr val="4C678E"/>
                </a:solidFill>
                <a:cs typeface="+mn-ea"/>
                <a:sym typeface="+mn-lt"/>
              </a:rPr>
              <a:t>逻辑</a:t>
            </a:r>
            <a:endParaRPr lang="zh-CN" altLang="en-US" sz="4000" spc="600" dirty="0">
              <a:solidFill>
                <a:srgbClr val="4C678E"/>
              </a:solidFill>
              <a:cs typeface="+mn-ea"/>
              <a:sym typeface="+mn-lt"/>
            </a:endParaRPr>
          </a:p>
        </p:txBody>
      </p:sp>
      <p:grpSp>
        <p:nvGrpSpPr>
          <p:cNvPr id="12" name="组合 11"/>
          <p:cNvGrpSpPr/>
          <p:nvPr/>
        </p:nvGrpSpPr>
        <p:grpSpPr>
          <a:xfrm>
            <a:off x="3850602" y="939639"/>
            <a:ext cx="4490797" cy="0"/>
            <a:chOff x="3893464" y="1130139"/>
            <a:chExt cx="4490797" cy="0"/>
          </a:xfrm>
        </p:grpSpPr>
        <p:cxnSp>
          <p:nvCxnSpPr>
            <p:cNvPr id="36" name="直接箭头连接符 25"/>
            <p:cNvCxnSpPr/>
            <p:nvPr>
              <p:custDataLst>
                <p:tags r:id="rId3"/>
              </p:custDataLst>
            </p:nvPr>
          </p:nvCxnSpPr>
          <p:spPr>
            <a:xfrm>
              <a:off x="3893464" y="1130139"/>
              <a:ext cx="820497" cy="0"/>
            </a:xfrm>
            <a:prstGeom prst="straightConnector1">
              <a:avLst/>
            </a:prstGeom>
            <a:ln>
              <a:gradFill>
                <a:gsLst>
                  <a:gs pos="100000">
                    <a:srgbClr val="4C678E">
                      <a:alpha val="0"/>
                    </a:srgbClr>
                  </a:gs>
                  <a:gs pos="0">
                    <a:srgbClr val="4C678E"/>
                  </a:gs>
                </a:gsLst>
                <a:lin ang="10800000" scaled="0"/>
              </a:gradFill>
              <a:tailEnd type="oval"/>
            </a:ln>
          </p:spPr>
          <p:style>
            <a:lnRef idx="1">
              <a:schemeClr val="accent1"/>
            </a:lnRef>
            <a:fillRef idx="0">
              <a:schemeClr val="accent1"/>
            </a:fillRef>
            <a:effectRef idx="0">
              <a:schemeClr val="accent1"/>
            </a:effectRef>
            <a:fontRef idx="minor">
              <a:schemeClr val="tx1"/>
            </a:fontRef>
          </p:style>
        </p:cxnSp>
        <p:cxnSp>
          <p:nvCxnSpPr>
            <p:cNvPr id="50" name="直接箭头连接符 25"/>
            <p:cNvCxnSpPr/>
            <p:nvPr>
              <p:custDataLst>
                <p:tags r:id="rId4"/>
              </p:custDataLst>
            </p:nvPr>
          </p:nvCxnSpPr>
          <p:spPr>
            <a:xfrm flipH="1">
              <a:off x="7563764" y="1130139"/>
              <a:ext cx="820497" cy="0"/>
            </a:xfrm>
            <a:prstGeom prst="straightConnector1">
              <a:avLst/>
            </a:prstGeom>
            <a:ln>
              <a:gradFill>
                <a:gsLst>
                  <a:gs pos="100000">
                    <a:srgbClr val="4C678E">
                      <a:alpha val="0"/>
                    </a:srgbClr>
                  </a:gs>
                  <a:gs pos="0">
                    <a:srgbClr val="4C678E"/>
                  </a:gs>
                </a:gsLst>
                <a:lin ang="10800000" scaled="0"/>
              </a:gradFill>
              <a:tailEnd type="oval"/>
            </a:ln>
          </p:spPr>
          <p:style>
            <a:lnRef idx="1">
              <a:schemeClr val="accent1"/>
            </a:lnRef>
            <a:fillRef idx="0">
              <a:schemeClr val="accent1"/>
            </a:fillRef>
            <a:effectRef idx="0">
              <a:schemeClr val="accent1"/>
            </a:effectRef>
            <a:fontRef idx="minor">
              <a:schemeClr val="tx1"/>
            </a:fontRef>
          </p:style>
        </p:cxnSp>
      </p:grpSp>
      <p:pic>
        <p:nvPicPr>
          <p:cNvPr id="10" name="图片 9" descr="疍家设计 (5)"/>
          <p:cNvPicPr>
            <a:picLocks noChangeAspect="1"/>
          </p:cNvPicPr>
          <p:nvPr/>
        </p:nvPicPr>
        <p:blipFill>
          <a:blip r:embed="rId5"/>
          <a:stretch>
            <a:fillRect/>
          </a:stretch>
        </p:blipFill>
        <p:spPr>
          <a:xfrm>
            <a:off x="635" y="1248410"/>
            <a:ext cx="12192000" cy="551942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图片 53"/>
          <p:cNvPicPr>
            <a:picLocks noChangeAspect="1"/>
          </p:cNvPicPr>
          <p:nvPr>
            <p:custDataLst>
              <p:tags r:id="rId1"/>
            </p:custDataLst>
          </p:nvPr>
        </p:nvPicPr>
        <p:blipFill rotWithShape="1">
          <a:blip r:embed="rId2">
            <a:extLst>
              <a:ext uri="{28A0092B-C50C-407E-A947-70E740481C1C}">
                <a14:useLocalDpi xmlns:a14="http://schemas.microsoft.com/office/drawing/2010/main" val="0"/>
              </a:ext>
            </a:extLst>
          </a:blip>
          <a:srcRect l="53340" t="39493" r="26084" b="24455"/>
          <a:stretch>
            <a:fillRect/>
          </a:stretch>
        </p:blipFill>
        <p:spPr>
          <a:xfrm>
            <a:off x="0" y="0"/>
            <a:ext cx="12192000" cy="6857999"/>
          </a:xfrm>
          <a:custGeom>
            <a:avLst/>
            <a:gdLst>
              <a:gd name="connsiteX0" fmla="*/ 0 w 12192000"/>
              <a:gd name="connsiteY0" fmla="*/ 0 h 6857999"/>
              <a:gd name="connsiteX1" fmla="*/ 12192000 w 12192000"/>
              <a:gd name="connsiteY1" fmla="*/ 0 h 6857999"/>
              <a:gd name="connsiteX2" fmla="*/ 12192000 w 12192000"/>
              <a:gd name="connsiteY2" fmla="*/ 6857999 h 6857999"/>
              <a:gd name="connsiteX3" fmla="*/ 0 w 12192000"/>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12192000" h="6857999">
                <a:moveTo>
                  <a:pt x="0" y="0"/>
                </a:moveTo>
                <a:lnTo>
                  <a:pt x="12192000" y="0"/>
                </a:lnTo>
                <a:lnTo>
                  <a:pt x="12192000" y="6857999"/>
                </a:lnTo>
                <a:lnTo>
                  <a:pt x="0" y="6857999"/>
                </a:lnTo>
                <a:close/>
              </a:path>
            </a:pathLst>
          </a:custGeom>
        </p:spPr>
      </p:pic>
      <p:grpSp>
        <p:nvGrpSpPr>
          <p:cNvPr id="8" name="组合 7"/>
          <p:cNvGrpSpPr/>
          <p:nvPr/>
        </p:nvGrpSpPr>
        <p:grpSpPr>
          <a:xfrm>
            <a:off x="-698500" y="-582990"/>
            <a:ext cx="13589000" cy="8023980"/>
            <a:chOff x="-863600" y="-584200"/>
            <a:chExt cx="13335000" cy="7874000"/>
          </a:xfrm>
          <a:solidFill>
            <a:srgbClr val="E6E6E6"/>
          </a:solidFill>
        </p:grpSpPr>
        <p:grpSp>
          <p:nvGrpSpPr>
            <p:cNvPr id="4" name="组合 3"/>
            <p:cNvGrpSpPr/>
            <p:nvPr/>
          </p:nvGrpSpPr>
          <p:grpSpPr>
            <a:xfrm>
              <a:off x="-863600" y="-584200"/>
              <a:ext cx="165100" cy="7874000"/>
              <a:chOff x="-863600" y="-584200"/>
              <a:chExt cx="165100" cy="7874000"/>
            </a:xfrm>
            <a:grpFill/>
          </p:grpSpPr>
          <p:sp>
            <p:nvSpPr>
              <p:cNvPr id="2" name="椭圆 1"/>
              <p:cNvSpPr/>
              <p:nvPr/>
            </p:nvSpPr>
            <p:spPr>
              <a:xfrm>
                <a:off x="-863600" y="-584200"/>
                <a:ext cx="165100" cy="165100"/>
              </a:xfrm>
              <a:prstGeom prst="ellipse">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 name="椭圆 2"/>
              <p:cNvSpPr/>
              <p:nvPr/>
            </p:nvSpPr>
            <p:spPr>
              <a:xfrm>
                <a:off x="-863600" y="7124700"/>
                <a:ext cx="165100" cy="165100"/>
              </a:xfrm>
              <a:prstGeom prst="ellipse">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5" name="组合 4"/>
            <p:cNvGrpSpPr/>
            <p:nvPr/>
          </p:nvGrpSpPr>
          <p:grpSpPr>
            <a:xfrm>
              <a:off x="12306300" y="-584200"/>
              <a:ext cx="165100" cy="7874000"/>
              <a:chOff x="-863600" y="-584200"/>
              <a:chExt cx="165100" cy="7874000"/>
            </a:xfrm>
            <a:grpFill/>
          </p:grpSpPr>
          <p:sp>
            <p:nvSpPr>
              <p:cNvPr id="6" name="椭圆 5"/>
              <p:cNvSpPr/>
              <p:nvPr/>
            </p:nvSpPr>
            <p:spPr>
              <a:xfrm>
                <a:off x="-863600" y="-584200"/>
                <a:ext cx="165100" cy="165100"/>
              </a:xfrm>
              <a:prstGeom prst="ellipse">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 name="椭圆 6"/>
              <p:cNvSpPr/>
              <p:nvPr/>
            </p:nvSpPr>
            <p:spPr>
              <a:xfrm>
                <a:off x="-863600" y="7124700"/>
                <a:ext cx="165100" cy="165100"/>
              </a:xfrm>
              <a:prstGeom prst="ellipse">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sp>
        <p:nvSpPr>
          <p:cNvPr id="13" name="矩形 12"/>
          <p:cNvSpPr/>
          <p:nvPr/>
        </p:nvSpPr>
        <p:spPr>
          <a:xfrm>
            <a:off x="0" y="0"/>
            <a:ext cx="12192000" cy="3733800"/>
          </a:xfrm>
          <a:prstGeom prst="rect">
            <a:avLst/>
          </a:prstGeom>
          <a:gradFill flip="none" rotWithShape="1">
            <a:gsLst>
              <a:gs pos="27000">
                <a:srgbClr val="FFFFFF"/>
              </a:gs>
              <a:gs pos="100000">
                <a:srgbClr val="FFFFFF">
                  <a:alpha val="0"/>
                </a:srgbClr>
              </a:gs>
            </a:gsLst>
            <a:lin ang="5400000" scaled="1"/>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6" name="文本框 55"/>
          <p:cNvSpPr txBox="1"/>
          <p:nvPr/>
        </p:nvSpPr>
        <p:spPr>
          <a:xfrm>
            <a:off x="6210300" y="2715260"/>
            <a:ext cx="5078095" cy="922020"/>
          </a:xfrm>
          <a:prstGeom prst="rect">
            <a:avLst/>
          </a:prstGeom>
          <a:noFill/>
        </p:spPr>
        <p:txBody>
          <a:bodyPr wrap="square" rtlCol="0">
            <a:spAutoFit/>
          </a:bodyPr>
          <a:lstStyle/>
          <a:p>
            <a:pPr lvl="2" algn="dist"/>
            <a:r>
              <a:rPr lang="zh-CN" altLang="en-US" sz="5400" dirty="0">
                <a:solidFill>
                  <a:srgbClr val="4C678E"/>
                </a:solidFill>
                <a:cs typeface="+mn-ea"/>
                <a:sym typeface="+mn-lt"/>
              </a:rPr>
              <a:t>发展</a:t>
            </a:r>
            <a:r>
              <a:rPr lang="zh-CN" altLang="en-US" sz="5400" dirty="0">
                <a:solidFill>
                  <a:srgbClr val="4C678E"/>
                </a:solidFill>
                <a:cs typeface="+mn-ea"/>
                <a:sym typeface="+mn-lt"/>
              </a:rPr>
              <a:t>战略</a:t>
            </a:r>
            <a:endParaRPr lang="zh-CN" altLang="en-US" sz="5400" dirty="0">
              <a:solidFill>
                <a:srgbClr val="4C678E"/>
              </a:solidFill>
              <a:cs typeface="+mn-ea"/>
              <a:sym typeface="+mn-lt"/>
            </a:endParaRPr>
          </a:p>
        </p:txBody>
      </p:sp>
      <p:sp>
        <p:nvSpPr>
          <p:cNvPr id="57" name="文本框 56"/>
          <p:cNvSpPr txBox="1"/>
          <p:nvPr/>
        </p:nvSpPr>
        <p:spPr>
          <a:xfrm>
            <a:off x="4332514" y="2423344"/>
            <a:ext cx="2995386" cy="2646045"/>
          </a:xfrm>
          <a:prstGeom prst="rect">
            <a:avLst/>
          </a:prstGeom>
          <a:noFill/>
        </p:spPr>
        <p:txBody>
          <a:bodyPr wrap="square" rtlCol="0">
            <a:spAutoFit/>
          </a:bodyPr>
          <a:lstStyle/>
          <a:p>
            <a:pPr algn="ctr"/>
            <a:r>
              <a:rPr lang="en-US" altLang="zh-CN" sz="16600" dirty="0">
                <a:ln>
                  <a:solidFill>
                    <a:schemeClr val="accent1">
                      <a:shade val="50000"/>
                    </a:schemeClr>
                  </a:solidFill>
                </a:ln>
                <a:noFill/>
                <a:cs typeface="+mn-ea"/>
                <a:sym typeface="+mn-lt"/>
              </a:rPr>
              <a:t>04</a:t>
            </a:r>
            <a:endParaRPr lang="zh-CN" altLang="en-US" sz="16600" dirty="0">
              <a:ln>
                <a:solidFill>
                  <a:schemeClr val="accent1">
                    <a:shade val="50000"/>
                  </a:schemeClr>
                </a:solidFill>
              </a:ln>
              <a:noFill/>
              <a:cs typeface="+mn-ea"/>
              <a:sym typeface="+mn-lt"/>
            </a:endParaRPr>
          </a:p>
        </p:txBody>
      </p:sp>
      <p:sp>
        <p:nvSpPr>
          <p:cNvPr id="58" name="文本框 57"/>
          <p:cNvSpPr txBox="1"/>
          <p:nvPr/>
        </p:nvSpPr>
        <p:spPr>
          <a:xfrm>
            <a:off x="7238027" y="3590718"/>
            <a:ext cx="3264874" cy="253365"/>
          </a:xfrm>
          <a:prstGeom prst="rect">
            <a:avLst/>
          </a:prstGeom>
          <a:noFill/>
        </p:spPr>
        <p:txBody>
          <a:bodyPr wrap="square" lIns="0" tIns="0" rIns="0" bIns="0" rtlCol="0">
            <a:spAutoFit/>
          </a:bodyPr>
          <a:lstStyle/>
          <a:p>
            <a:pPr algn="l" hangingPunct="0">
              <a:lnSpc>
                <a:spcPct val="150000"/>
              </a:lnSpc>
            </a:pPr>
            <a:r>
              <a:rPr lang="en-US" altLang="zh-CN" sz="1100" dirty="0">
                <a:solidFill>
                  <a:schemeClr val="bg1">
                    <a:lumMod val="65000"/>
                  </a:schemeClr>
                </a:solidFill>
                <a:cs typeface="+mn-ea"/>
                <a:sym typeface="+mn-lt"/>
              </a:rPr>
              <a:t>Future Strategy</a:t>
            </a:r>
            <a:endParaRPr lang="en-US" altLang="zh-CN" sz="1100" dirty="0">
              <a:solidFill>
                <a:schemeClr val="bg1">
                  <a:lumMod val="65000"/>
                </a:schemeClr>
              </a:solidFill>
              <a:cs typeface="+mn-ea"/>
              <a:sym typeface="+mn-lt"/>
            </a:endParaRPr>
          </a:p>
        </p:txBody>
      </p:sp>
      <p:sp>
        <p:nvSpPr>
          <p:cNvPr id="59" name="矩形: 圆角 58"/>
          <p:cNvSpPr/>
          <p:nvPr/>
        </p:nvSpPr>
        <p:spPr>
          <a:xfrm>
            <a:off x="10576243" y="695685"/>
            <a:ext cx="1021404" cy="457816"/>
          </a:xfrm>
          <a:prstGeom prst="roundRect">
            <a:avLst/>
          </a:prstGeom>
          <a:solidFill>
            <a:schemeClr val="bg1"/>
          </a:solidFill>
          <a:ln>
            <a:solidFill>
              <a:srgbClr val="4C67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rgbClr val="4C678E"/>
                </a:solidFill>
                <a:cs typeface="+mn-ea"/>
                <a:sym typeface="+mn-lt"/>
              </a:rPr>
              <a:t>PART 4</a:t>
            </a:r>
            <a:endParaRPr lang="zh-CN" altLang="en-US" dirty="0">
              <a:solidFill>
                <a:srgbClr val="4C678E"/>
              </a:solidFill>
              <a:cs typeface="+mn-ea"/>
              <a:sym typeface="+mn-lt"/>
            </a:endParaRPr>
          </a:p>
        </p:txBody>
      </p:sp>
      <p:sp>
        <p:nvSpPr>
          <p:cNvPr id="12" name="矩形: 圆角 11"/>
          <p:cNvSpPr/>
          <p:nvPr/>
        </p:nvSpPr>
        <p:spPr>
          <a:xfrm>
            <a:off x="722087" y="5998029"/>
            <a:ext cx="482600" cy="70481"/>
          </a:xfrm>
          <a:prstGeom prst="round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9" name="组合 8"/>
          <p:cNvGrpSpPr/>
          <p:nvPr/>
        </p:nvGrpSpPr>
        <p:grpSpPr>
          <a:xfrm>
            <a:off x="1257813" y="694177"/>
            <a:ext cx="4520565" cy="569635"/>
            <a:chOff x="706580" y="632385"/>
            <a:chExt cx="4520565" cy="569635"/>
          </a:xfrm>
        </p:grpSpPr>
        <p:sp>
          <p:nvSpPr>
            <p:cNvPr id="10" name="文本框 9"/>
            <p:cNvSpPr txBox="1"/>
            <p:nvPr>
              <p:custDataLst>
                <p:tags r:id="rId3"/>
              </p:custDataLst>
            </p:nvPr>
          </p:nvSpPr>
          <p:spPr>
            <a:xfrm>
              <a:off x="706580" y="632385"/>
              <a:ext cx="4520565" cy="460375"/>
            </a:xfrm>
            <a:prstGeom prst="rect">
              <a:avLst/>
            </a:prstGeom>
            <a:noFill/>
          </p:spPr>
          <p:txBody>
            <a:bodyPr wrap="square" rtlCol="0">
              <a:spAutoFit/>
            </a:bodyPr>
            <a:lstStyle/>
            <a:p>
              <a:r>
                <a:rPr lang="zh-CN" altLang="en-US" sz="2400" spc="600" dirty="0">
                  <a:solidFill>
                    <a:srgbClr val="4C678E"/>
                  </a:solidFill>
                  <a:cs typeface="+mn-ea"/>
                  <a:sym typeface="+mn-lt"/>
                </a:rPr>
                <a:t>情感</a:t>
              </a:r>
              <a:r>
                <a:rPr lang="zh-CN" altLang="en-US" sz="2400" spc="600" dirty="0">
                  <a:solidFill>
                    <a:srgbClr val="4C678E"/>
                  </a:solidFill>
                  <a:cs typeface="+mn-ea"/>
                  <a:sym typeface="+mn-lt"/>
                </a:rPr>
                <a:t>主题海上</a:t>
              </a:r>
              <a:r>
                <a:rPr lang="zh-CN" altLang="en-US" sz="2400" spc="600" dirty="0">
                  <a:solidFill>
                    <a:srgbClr val="4C678E"/>
                  </a:solidFill>
                  <a:cs typeface="+mn-ea"/>
                  <a:sym typeface="+mn-lt"/>
                </a:rPr>
                <a:t>游园</a:t>
              </a:r>
              <a:endParaRPr lang="zh-CN" altLang="en-US" sz="2400" spc="600" dirty="0">
                <a:solidFill>
                  <a:srgbClr val="4C678E"/>
                </a:solidFill>
                <a:cs typeface="+mn-ea"/>
                <a:sym typeface="+mn-lt"/>
              </a:endParaRPr>
            </a:p>
          </p:txBody>
        </p:sp>
        <p:sp>
          <p:nvSpPr>
            <p:cNvPr id="11" name="文本框 10"/>
            <p:cNvSpPr txBox="1"/>
            <p:nvPr>
              <p:custDataLst>
                <p:tags r:id="rId4"/>
              </p:custDataLst>
            </p:nvPr>
          </p:nvSpPr>
          <p:spPr>
            <a:xfrm>
              <a:off x="744680" y="972150"/>
              <a:ext cx="4482075" cy="229870"/>
            </a:xfrm>
            <a:prstGeom prst="rect">
              <a:avLst/>
            </a:prstGeom>
            <a:noFill/>
          </p:spPr>
          <p:txBody>
            <a:bodyPr wrap="square" rtlCol="0">
              <a:spAutoFit/>
            </a:bodyPr>
            <a:lstStyle/>
            <a:p>
              <a:r>
                <a:rPr lang="en-US" altLang="zh-CN" sz="900" spc="300" dirty="0">
                  <a:solidFill>
                    <a:schemeClr val="tx1">
                      <a:lumMod val="50000"/>
                      <a:lumOff val="50000"/>
                    </a:schemeClr>
                  </a:solidFill>
                  <a:cs typeface="+mn-ea"/>
                  <a:sym typeface="+mn-lt"/>
                </a:rPr>
                <a:t>Share the moonlight together</a:t>
              </a:r>
              <a:endParaRPr lang="en-US" altLang="zh-CN" sz="900" spc="300" dirty="0">
                <a:solidFill>
                  <a:schemeClr val="tx1">
                    <a:lumMod val="50000"/>
                    <a:lumOff val="50000"/>
                  </a:schemeClr>
                </a:solidFill>
                <a:cs typeface="+mn-ea"/>
                <a:sym typeface="+mn-lt"/>
              </a:endParaRPr>
            </a:p>
          </p:txBody>
        </p:sp>
      </p:grpSp>
      <p:pic>
        <p:nvPicPr>
          <p:cNvPr id="14" name="图片 13"/>
          <p:cNvPicPr>
            <a:picLocks noChangeAspect="1"/>
          </p:cNvPicPr>
          <p:nvPr>
            <p:custDataLst>
              <p:tags r:id="rId5"/>
            </p:custDataLst>
          </p:nvPr>
        </p:nvPicPr>
        <p:blipFill>
          <a:blip r:embed="rId6"/>
          <a:stretch>
            <a:fillRect/>
          </a:stretch>
        </p:blipFill>
        <p:spPr>
          <a:xfrm>
            <a:off x="408305" y="434340"/>
            <a:ext cx="849630" cy="110934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par>
    </p:tnLst>
    <p:bldLst>
      <p:bldP spid="56" grpId="0"/>
      <p:bldP spid="57" grpId="0"/>
      <p:bldP spid="58" grpId="0"/>
      <p:bldP spid="59" grpId="0" bldLvl="0" animBg="1"/>
      <p:bldP spid="12" grpId="0" bldLvl="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698500" y="-582990"/>
            <a:ext cx="13589000" cy="8023980"/>
            <a:chOff x="-863600" y="-584200"/>
            <a:chExt cx="13335000" cy="7874000"/>
          </a:xfrm>
          <a:solidFill>
            <a:srgbClr val="E6E6E6"/>
          </a:solidFill>
        </p:grpSpPr>
        <p:grpSp>
          <p:nvGrpSpPr>
            <p:cNvPr id="4" name="组合 3"/>
            <p:cNvGrpSpPr/>
            <p:nvPr/>
          </p:nvGrpSpPr>
          <p:grpSpPr>
            <a:xfrm>
              <a:off x="-863600" y="-584200"/>
              <a:ext cx="165100" cy="7874000"/>
              <a:chOff x="-863600" y="-584200"/>
              <a:chExt cx="165100" cy="7874000"/>
            </a:xfrm>
            <a:grpFill/>
          </p:grpSpPr>
          <p:sp>
            <p:nvSpPr>
              <p:cNvPr id="2" name="椭圆 1"/>
              <p:cNvSpPr/>
              <p:nvPr/>
            </p:nvSpPr>
            <p:spPr>
              <a:xfrm>
                <a:off x="-863600" y="-584200"/>
                <a:ext cx="165100" cy="165100"/>
              </a:xfrm>
              <a:prstGeom prst="ellipse">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 name="椭圆 2"/>
              <p:cNvSpPr/>
              <p:nvPr/>
            </p:nvSpPr>
            <p:spPr>
              <a:xfrm>
                <a:off x="-863600" y="7124700"/>
                <a:ext cx="165100" cy="165100"/>
              </a:xfrm>
              <a:prstGeom prst="ellipse">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5" name="组合 4"/>
            <p:cNvGrpSpPr/>
            <p:nvPr/>
          </p:nvGrpSpPr>
          <p:grpSpPr>
            <a:xfrm>
              <a:off x="12306300" y="-584200"/>
              <a:ext cx="165100" cy="7874000"/>
              <a:chOff x="-863600" y="-584200"/>
              <a:chExt cx="165100" cy="7874000"/>
            </a:xfrm>
            <a:grpFill/>
          </p:grpSpPr>
          <p:sp>
            <p:nvSpPr>
              <p:cNvPr id="6" name="椭圆 5"/>
              <p:cNvSpPr/>
              <p:nvPr/>
            </p:nvSpPr>
            <p:spPr>
              <a:xfrm>
                <a:off x="-863600" y="-584200"/>
                <a:ext cx="165100" cy="165100"/>
              </a:xfrm>
              <a:prstGeom prst="ellipse">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 name="椭圆 6"/>
              <p:cNvSpPr/>
              <p:nvPr/>
            </p:nvSpPr>
            <p:spPr>
              <a:xfrm>
                <a:off x="-863600" y="7124700"/>
                <a:ext cx="165100" cy="165100"/>
              </a:xfrm>
              <a:prstGeom prst="ellipse">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sp>
        <p:nvSpPr>
          <p:cNvPr id="33" name="文本框 32"/>
          <p:cNvSpPr txBox="1"/>
          <p:nvPr/>
        </p:nvSpPr>
        <p:spPr>
          <a:xfrm>
            <a:off x="3434080" y="541655"/>
            <a:ext cx="5344795" cy="706755"/>
          </a:xfrm>
          <a:prstGeom prst="rect">
            <a:avLst/>
          </a:prstGeom>
          <a:noFill/>
        </p:spPr>
        <p:txBody>
          <a:bodyPr wrap="square" rtlCol="0">
            <a:spAutoFit/>
          </a:bodyPr>
          <a:lstStyle/>
          <a:p>
            <a:pPr algn="ctr"/>
            <a:r>
              <a:rPr lang="zh-CN" altLang="en-US" sz="4000" spc="600" dirty="0">
                <a:solidFill>
                  <a:srgbClr val="4C678E"/>
                </a:solidFill>
                <a:cs typeface="+mn-ea"/>
                <a:sym typeface="+mn-lt"/>
              </a:rPr>
              <a:t>文旅品牌</a:t>
            </a:r>
            <a:r>
              <a:rPr lang="en-US" altLang="zh-CN" sz="4000" spc="600" dirty="0">
                <a:solidFill>
                  <a:srgbClr val="4C678E"/>
                </a:solidFill>
                <a:cs typeface="+mn-ea"/>
                <a:sym typeface="+mn-lt"/>
              </a:rPr>
              <a:t>-</a:t>
            </a:r>
            <a:r>
              <a:rPr lang="zh-CN" altLang="en-US" sz="4000" spc="600" dirty="0">
                <a:solidFill>
                  <a:srgbClr val="4C678E"/>
                </a:solidFill>
                <a:cs typeface="+mn-ea"/>
                <a:sym typeface="+mn-lt"/>
              </a:rPr>
              <a:t>方案拓展</a:t>
            </a:r>
            <a:endParaRPr lang="zh-CN" altLang="en-US" sz="4000" spc="600" dirty="0">
              <a:solidFill>
                <a:srgbClr val="4C678E"/>
              </a:solidFill>
              <a:cs typeface="+mn-ea"/>
              <a:sym typeface="+mn-lt"/>
            </a:endParaRPr>
          </a:p>
        </p:txBody>
      </p:sp>
      <p:grpSp>
        <p:nvGrpSpPr>
          <p:cNvPr id="9" name="组合 8"/>
          <p:cNvGrpSpPr/>
          <p:nvPr/>
        </p:nvGrpSpPr>
        <p:grpSpPr>
          <a:xfrm flipV="1">
            <a:off x="1906905" y="827405"/>
            <a:ext cx="8358505" cy="132715"/>
            <a:chOff x="3893464" y="1130139"/>
            <a:chExt cx="4490797" cy="0"/>
          </a:xfrm>
        </p:grpSpPr>
        <p:cxnSp>
          <p:nvCxnSpPr>
            <p:cNvPr id="36" name="直接箭头连接符 25"/>
            <p:cNvCxnSpPr/>
            <p:nvPr/>
          </p:nvCxnSpPr>
          <p:spPr>
            <a:xfrm>
              <a:off x="3893464" y="1130139"/>
              <a:ext cx="820497" cy="0"/>
            </a:xfrm>
            <a:prstGeom prst="straightConnector1">
              <a:avLst/>
            </a:prstGeom>
            <a:ln>
              <a:gradFill>
                <a:gsLst>
                  <a:gs pos="100000">
                    <a:srgbClr val="4C678E">
                      <a:alpha val="0"/>
                    </a:srgbClr>
                  </a:gs>
                  <a:gs pos="0">
                    <a:srgbClr val="4C678E"/>
                  </a:gs>
                </a:gsLst>
                <a:lin ang="10800000" scaled="0"/>
              </a:gradFill>
              <a:tailEnd type="oval"/>
            </a:ln>
          </p:spPr>
          <p:style>
            <a:lnRef idx="1">
              <a:schemeClr val="accent1"/>
            </a:lnRef>
            <a:fillRef idx="0">
              <a:schemeClr val="accent1"/>
            </a:fillRef>
            <a:effectRef idx="0">
              <a:schemeClr val="accent1"/>
            </a:effectRef>
            <a:fontRef idx="minor">
              <a:schemeClr val="tx1"/>
            </a:fontRef>
          </p:style>
        </p:cxnSp>
        <p:cxnSp>
          <p:nvCxnSpPr>
            <p:cNvPr id="50" name="直接箭头连接符 25"/>
            <p:cNvCxnSpPr/>
            <p:nvPr/>
          </p:nvCxnSpPr>
          <p:spPr>
            <a:xfrm flipH="1">
              <a:off x="7563764" y="1130139"/>
              <a:ext cx="820497" cy="0"/>
            </a:xfrm>
            <a:prstGeom prst="straightConnector1">
              <a:avLst/>
            </a:prstGeom>
            <a:ln>
              <a:gradFill>
                <a:gsLst>
                  <a:gs pos="100000">
                    <a:srgbClr val="4C678E">
                      <a:alpha val="0"/>
                    </a:srgbClr>
                  </a:gs>
                  <a:gs pos="0">
                    <a:srgbClr val="4C678E"/>
                  </a:gs>
                </a:gsLst>
                <a:lin ang="10800000" scaled="0"/>
              </a:gradFill>
              <a:tailEnd type="oval"/>
            </a:ln>
          </p:spPr>
          <p:style>
            <a:lnRef idx="1">
              <a:schemeClr val="accent1"/>
            </a:lnRef>
            <a:fillRef idx="0">
              <a:schemeClr val="accent1"/>
            </a:fillRef>
            <a:effectRef idx="0">
              <a:schemeClr val="accent1"/>
            </a:effectRef>
            <a:fontRef idx="minor">
              <a:schemeClr val="tx1"/>
            </a:fontRef>
          </p:style>
        </p:cxnSp>
      </p:grpSp>
      <p:sp>
        <p:nvSpPr>
          <p:cNvPr id="13" name="矩形 12"/>
          <p:cNvSpPr/>
          <p:nvPr>
            <p:custDataLst>
              <p:tags r:id="rId1"/>
            </p:custDataLst>
          </p:nvPr>
        </p:nvSpPr>
        <p:spPr>
          <a:xfrm>
            <a:off x="0" y="1405255"/>
            <a:ext cx="12192000" cy="817880"/>
          </a:xfrm>
          <a:prstGeom prst="rect">
            <a:avLst/>
          </a:prstGeom>
          <a:gradFill flip="none" rotWithShape="1">
            <a:gsLst>
              <a:gs pos="0">
                <a:srgbClr val="4C678E">
                  <a:alpha val="75000"/>
                </a:srgbClr>
              </a:gs>
              <a:gs pos="100000">
                <a:srgbClr val="4C678E">
                  <a:alpha val="76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mn-ea"/>
              <a:sym typeface="+mn-lt"/>
            </a:endParaRPr>
          </a:p>
        </p:txBody>
      </p:sp>
      <p:sp>
        <p:nvSpPr>
          <p:cNvPr id="17" name="矩形 16"/>
          <p:cNvSpPr/>
          <p:nvPr>
            <p:custDataLst>
              <p:tags r:id="rId2"/>
            </p:custDataLst>
          </p:nvPr>
        </p:nvSpPr>
        <p:spPr>
          <a:xfrm>
            <a:off x="3391535" y="1510030"/>
            <a:ext cx="5408930" cy="553720"/>
          </a:xfrm>
          <a:prstGeom prst="rect">
            <a:avLst/>
          </a:prstGeom>
          <a:noFill/>
        </p:spPr>
        <p:txBody>
          <a:bodyPr wrap="square" lIns="0" tIns="0" rIns="0" bIns="0" rtlCol="0">
            <a:spAutoFit/>
          </a:bodyPr>
          <a:p>
            <a:pPr algn="ctr" hangingPunct="0">
              <a:lnSpc>
                <a:spcPct val="150000"/>
              </a:lnSpc>
            </a:pPr>
            <a:r>
              <a:rPr lang="zh-CN" altLang="en-US" sz="2400" b="1" dirty="0">
                <a:solidFill>
                  <a:schemeClr val="bg1"/>
                </a:solidFill>
                <a:cs typeface="+mn-ea"/>
                <a:sym typeface="+mn-lt"/>
              </a:rPr>
              <a:t>面向单身</a:t>
            </a:r>
            <a:r>
              <a:rPr lang="en-US" altLang="zh-CN" sz="2400" b="1" dirty="0">
                <a:solidFill>
                  <a:schemeClr val="bg1"/>
                </a:solidFill>
                <a:cs typeface="+mn-ea"/>
                <a:sym typeface="+mn-lt"/>
              </a:rPr>
              <a:t>——水上联谊沙龙</a:t>
            </a:r>
            <a:endParaRPr lang="en-US" altLang="zh-CN" sz="2400" b="1" dirty="0">
              <a:solidFill>
                <a:schemeClr val="bg1"/>
              </a:solidFill>
              <a:cs typeface="+mn-ea"/>
              <a:sym typeface="+mn-lt"/>
            </a:endParaRPr>
          </a:p>
        </p:txBody>
      </p:sp>
      <p:pic>
        <p:nvPicPr>
          <p:cNvPr id="23" name="图片 23" descr="f4270920875f774691effaec2868aaa"/>
          <p:cNvPicPr>
            <a:picLocks noChangeAspect="1"/>
          </p:cNvPicPr>
          <p:nvPr>
            <p:custDataLst>
              <p:tags r:id="rId3"/>
            </p:custDataLst>
          </p:nvPr>
        </p:nvPicPr>
        <p:blipFill>
          <a:blip r:embed="rId4"/>
          <a:stretch>
            <a:fillRect/>
          </a:stretch>
        </p:blipFill>
        <p:spPr>
          <a:xfrm>
            <a:off x="560705" y="2473960"/>
            <a:ext cx="5399405" cy="3458845"/>
          </a:xfrm>
          <a:prstGeom prst="rect">
            <a:avLst/>
          </a:prstGeom>
        </p:spPr>
      </p:pic>
      <p:sp>
        <p:nvSpPr>
          <p:cNvPr id="10" name="文本框 9"/>
          <p:cNvSpPr txBox="1"/>
          <p:nvPr/>
        </p:nvSpPr>
        <p:spPr>
          <a:xfrm>
            <a:off x="6547485" y="2475230"/>
            <a:ext cx="3040380" cy="368300"/>
          </a:xfrm>
          <a:prstGeom prst="rect">
            <a:avLst/>
          </a:prstGeom>
          <a:solidFill>
            <a:srgbClr val="B0BFD5"/>
          </a:solidFill>
        </p:spPr>
        <p:txBody>
          <a:bodyPr wrap="square" rtlCol="0" anchor="t">
            <a:spAutoFit/>
          </a:bodyPr>
          <a:p>
            <a:r>
              <a:rPr lang="zh-CN">
                <a:ea typeface="宋体" panose="02010600030101010101" pitchFamily="2" charset="-122"/>
                <a:sym typeface="+mn-ea"/>
              </a:rPr>
              <a:t>流行“不婚不育保平安”。</a:t>
            </a:r>
            <a:endParaRPr lang="en-US" altLang="zh-CN">
              <a:ea typeface="宋体" panose="02010600030101010101" pitchFamily="2" charset="-122"/>
              <a:sym typeface="+mn-ea"/>
            </a:endParaRPr>
          </a:p>
        </p:txBody>
      </p:sp>
      <p:sp>
        <p:nvSpPr>
          <p:cNvPr id="11" name="文本框 10"/>
          <p:cNvSpPr txBox="1"/>
          <p:nvPr/>
        </p:nvSpPr>
        <p:spPr>
          <a:xfrm>
            <a:off x="9733280" y="2197735"/>
            <a:ext cx="699135" cy="1106805"/>
          </a:xfrm>
          <a:prstGeom prst="rect">
            <a:avLst/>
          </a:prstGeom>
          <a:noFill/>
        </p:spPr>
        <p:txBody>
          <a:bodyPr wrap="square" rtlCol="0">
            <a:spAutoFit/>
          </a:bodyPr>
          <a:p>
            <a:r>
              <a:rPr lang="zh-CN" altLang="en-US" sz="6600">
                <a:solidFill>
                  <a:schemeClr val="accent1"/>
                </a:solidFill>
                <a:effectLst>
                  <a:outerShdw blurRad="38100" dist="25400" dir="5400000" algn="ctr" rotWithShape="0">
                    <a:srgbClr val="6E747A">
                      <a:alpha val="43000"/>
                    </a:srgbClr>
                  </a:outerShdw>
                </a:effectLst>
              </a:rPr>
              <a:t>？</a:t>
            </a:r>
            <a:endParaRPr lang="zh-CN" altLang="en-US" sz="6600">
              <a:solidFill>
                <a:schemeClr val="accent1"/>
              </a:solidFill>
              <a:effectLst>
                <a:outerShdw blurRad="38100" dist="25400" dir="5400000" algn="ctr" rotWithShape="0">
                  <a:srgbClr val="6E747A">
                    <a:alpha val="43000"/>
                  </a:srgbClr>
                </a:outerShdw>
              </a:effectLst>
            </a:endParaRPr>
          </a:p>
        </p:txBody>
      </p:sp>
      <p:sp>
        <p:nvSpPr>
          <p:cNvPr id="12" name="文本框 11"/>
          <p:cNvSpPr txBox="1"/>
          <p:nvPr/>
        </p:nvSpPr>
        <p:spPr>
          <a:xfrm>
            <a:off x="6546850" y="3192780"/>
            <a:ext cx="4974590" cy="645160"/>
          </a:xfrm>
          <a:prstGeom prst="rect">
            <a:avLst/>
          </a:prstGeom>
          <a:solidFill>
            <a:srgbClr val="B0BFD5"/>
          </a:solidFill>
        </p:spPr>
        <p:txBody>
          <a:bodyPr wrap="square" rtlCol="0" anchor="t">
            <a:spAutoFit/>
          </a:bodyPr>
          <a:p>
            <a:r>
              <a:rPr lang="zh-CN">
                <a:ea typeface="宋体" panose="02010600030101010101" pitchFamily="2" charset="-122"/>
                <a:sym typeface="+mn-ea"/>
              </a:rPr>
              <a:t>除去绝对不婚主义，</a:t>
            </a:r>
            <a:endParaRPr lang="zh-CN">
              <a:ea typeface="宋体" panose="02010600030101010101" pitchFamily="2" charset="-122"/>
              <a:sym typeface="+mn-ea"/>
            </a:endParaRPr>
          </a:p>
          <a:p>
            <a:r>
              <a:rPr lang="zh-CN">
                <a:ea typeface="宋体" panose="02010600030101010101" pitchFamily="2" charset="-122"/>
                <a:sym typeface="+mn-ea"/>
              </a:rPr>
              <a:t>大多数单身人士【表面一套，背后</a:t>
            </a:r>
            <a:r>
              <a:rPr lang="zh-CN">
                <a:ea typeface="宋体" panose="02010600030101010101" pitchFamily="2" charset="-122"/>
                <a:sym typeface="+mn-ea"/>
              </a:rPr>
              <a:t>一套】。</a:t>
            </a:r>
            <a:endParaRPr lang="zh-CN">
              <a:ea typeface="宋体" panose="02010600030101010101" pitchFamily="2" charset="-122"/>
              <a:sym typeface="+mn-ea"/>
            </a:endParaRPr>
          </a:p>
        </p:txBody>
      </p:sp>
      <p:sp>
        <p:nvSpPr>
          <p:cNvPr id="15" name="文本框 14"/>
          <p:cNvSpPr txBox="1"/>
          <p:nvPr/>
        </p:nvSpPr>
        <p:spPr>
          <a:xfrm>
            <a:off x="6546215" y="4239895"/>
            <a:ext cx="4974590" cy="368300"/>
          </a:xfrm>
          <a:prstGeom prst="rect">
            <a:avLst/>
          </a:prstGeom>
          <a:solidFill>
            <a:srgbClr val="B0BFD5"/>
          </a:solidFill>
        </p:spPr>
        <p:txBody>
          <a:bodyPr wrap="square" rtlCol="0" anchor="t">
            <a:spAutoFit/>
          </a:bodyPr>
          <a:p>
            <a:r>
              <a:rPr lang="zh-CN">
                <a:ea typeface="宋体" panose="02010600030101010101" pitchFamily="2" charset="-122"/>
                <a:sym typeface="+mn-ea"/>
              </a:rPr>
              <a:t>也许是坚定的纯爱</a:t>
            </a:r>
            <a:r>
              <a:rPr lang="zh-CN">
                <a:ea typeface="宋体" panose="02010600030101010101" pitchFamily="2" charset="-122"/>
                <a:sym typeface="+mn-ea"/>
              </a:rPr>
              <a:t>战士。</a:t>
            </a:r>
            <a:endParaRPr lang="zh-CN">
              <a:ea typeface="宋体" panose="02010600030101010101" pitchFamily="2" charset="-122"/>
              <a:sym typeface="+mn-ea"/>
            </a:endParaRPr>
          </a:p>
        </p:txBody>
      </p:sp>
      <p:sp>
        <p:nvSpPr>
          <p:cNvPr id="16" name="文本框 15"/>
          <p:cNvSpPr txBox="1"/>
          <p:nvPr/>
        </p:nvSpPr>
        <p:spPr>
          <a:xfrm>
            <a:off x="6546850" y="4966970"/>
            <a:ext cx="4973955" cy="1149985"/>
          </a:xfrm>
          <a:prstGeom prst="rect">
            <a:avLst/>
          </a:prstGeom>
          <a:solidFill>
            <a:srgbClr val="B0BFD5"/>
          </a:solidFill>
        </p:spPr>
        <p:txBody>
          <a:bodyPr wrap="square" rtlCol="0" anchor="t">
            <a:noAutofit/>
          </a:bodyPr>
          <a:p>
            <a:r>
              <a:rPr lang="zh-CN" altLang="en-US">
                <a:ea typeface="宋体" panose="02010600030101010101" pitchFamily="2" charset="-122"/>
                <a:sym typeface="+mn-ea"/>
              </a:rPr>
              <a:t>开拓水月礼堂在承办婚礼外的其他功能，可开展系列联谊活动，如水上相亲会，优质交友沙龙，游船联谊等，打造水上交友品牌，在当地甚至全国产生一定影响，成为恋爱</a:t>
            </a:r>
            <a:r>
              <a:rPr lang="zh-CN" altLang="en-US">
                <a:ea typeface="宋体" panose="02010600030101010101" pitchFamily="2" charset="-122"/>
                <a:sym typeface="+mn-ea"/>
              </a:rPr>
              <a:t>圣地。</a:t>
            </a:r>
            <a:endParaRPr lang="zh-CN" altLang="en-US">
              <a:ea typeface="宋体" panose="02010600030101010101" pitchFamily="2" charset="-122"/>
              <a:sym typeface="+mn-ea"/>
            </a:endParaRPr>
          </a:p>
        </p:txBody>
      </p:sp>
      <p:sp>
        <p:nvSpPr>
          <p:cNvPr id="18" name="文本框 17"/>
          <p:cNvSpPr txBox="1"/>
          <p:nvPr/>
        </p:nvSpPr>
        <p:spPr>
          <a:xfrm>
            <a:off x="560705" y="6183630"/>
            <a:ext cx="11003280" cy="527685"/>
          </a:xfrm>
          <a:prstGeom prst="rect">
            <a:avLst/>
          </a:prstGeom>
          <a:solidFill>
            <a:schemeClr val="accent4"/>
          </a:solidFill>
        </p:spPr>
        <p:txBody>
          <a:bodyPr wrap="square" rtlCol="0" anchor="t">
            <a:noAutofit/>
          </a:bodyPr>
          <a:p>
            <a:pPr algn="ctr">
              <a:lnSpc>
                <a:spcPct val="150000"/>
              </a:lnSpc>
            </a:pPr>
            <a:r>
              <a:rPr lang="zh-CN">
                <a:solidFill>
                  <a:schemeClr val="tx1"/>
                </a:solidFill>
                <a:ea typeface="宋体" panose="02010600030101010101" pitchFamily="2" charset="-122"/>
                <a:sym typeface="+mn-ea"/>
              </a:rPr>
              <a:t>打造出【想白头到陵水】的</a:t>
            </a:r>
            <a:r>
              <a:rPr lang="en-US" altLang="zh-CN">
                <a:solidFill>
                  <a:schemeClr val="tx1"/>
                </a:solidFill>
                <a:ea typeface="宋体" panose="02010600030101010101" pitchFamily="2" charset="-122"/>
                <a:sym typeface="+mn-ea"/>
              </a:rPr>
              <a:t>Slogan</a:t>
            </a:r>
            <a:endParaRPr lang="en-US" altLang="zh-CN">
              <a:solidFill>
                <a:schemeClr val="tx1"/>
              </a:solidFill>
              <a:ea typeface="宋体" panose="02010600030101010101" pitchFamily="2"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3"/>
                                        </p:tgtEl>
                                        <p:attrNameLst>
                                          <p:attrName>style.visibility</p:attrName>
                                        </p:attrNameLst>
                                      </p:cBhvr>
                                      <p:to>
                                        <p:strVal val="visible"/>
                                      </p:to>
                                    </p:set>
                                    <p:anim calcmode="lin" valueType="num">
                                      <p:cBhvr>
                                        <p:cTn id="12" dur="500" fill="hold"/>
                                        <p:tgtEl>
                                          <p:spTgt spid="33"/>
                                        </p:tgtEl>
                                        <p:attrNameLst>
                                          <p:attrName>ppt_w</p:attrName>
                                        </p:attrNameLst>
                                      </p:cBhvr>
                                      <p:tavLst>
                                        <p:tav tm="0">
                                          <p:val>
                                            <p:fltVal val="0"/>
                                          </p:val>
                                        </p:tav>
                                        <p:tav tm="100000">
                                          <p:val>
                                            <p:strVal val="#ppt_w"/>
                                          </p:val>
                                        </p:tav>
                                      </p:tavLst>
                                    </p:anim>
                                    <p:anim calcmode="lin" valueType="num">
                                      <p:cBhvr>
                                        <p:cTn id="13" dur="500" fill="hold"/>
                                        <p:tgtEl>
                                          <p:spTgt spid="33"/>
                                        </p:tgtEl>
                                        <p:attrNameLst>
                                          <p:attrName>ppt_h</p:attrName>
                                        </p:attrNameLst>
                                      </p:cBhvr>
                                      <p:tavLst>
                                        <p:tav tm="0">
                                          <p:val>
                                            <p:fltVal val="0"/>
                                          </p:val>
                                        </p:tav>
                                        <p:tav tm="100000">
                                          <p:val>
                                            <p:strVal val="#ppt_h"/>
                                          </p:val>
                                        </p:tav>
                                      </p:tavLst>
                                    </p:anim>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additive="base">
                                        <p:cTn id="37" dur="500" fill="hold"/>
                                        <p:tgtEl>
                                          <p:spTgt spid="18"/>
                                        </p:tgtEl>
                                        <p:attrNameLst>
                                          <p:attrName>ppt_x</p:attrName>
                                        </p:attrNameLst>
                                      </p:cBhvr>
                                      <p:tavLst>
                                        <p:tav tm="0">
                                          <p:val>
                                            <p:strVal val="#ppt_x"/>
                                          </p:val>
                                        </p:tav>
                                        <p:tav tm="100000">
                                          <p:val>
                                            <p:strVal val="#ppt_x"/>
                                          </p:val>
                                        </p:tav>
                                      </p:tavLst>
                                    </p:anim>
                                    <p:anim calcmode="lin" valueType="num">
                                      <p:cBhvr additive="base">
                                        <p:cTn id="3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10" grpId="0" animBg="1"/>
      <p:bldP spid="10" grpId="1" animBg="1"/>
      <p:bldP spid="11" grpId="0"/>
      <p:bldP spid="11" grpId="1"/>
      <p:bldP spid="12" grpId="0" animBg="1"/>
      <p:bldP spid="12" grpId="1" animBg="1"/>
      <p:bldP spid="15" grpId="0" animBg="1"/>
      <p:bldP spid="15" grpId="1" animBg="1"/>
      <p:bldP spid="16" grpId="0" bldLvl="0" animBg="1"/>
      <p:bldP spid="16" grpId="1" animBg="1"/>
      <p:bldP spid="18" grpId="0" bldLvl="0" animBg="1"/>
      <p:bldP spid="18"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698500" y="-582990"/>
            <a:ext cx="13589000" cy="8023980"/>
            <a:chOff x="-863600" y="-584200"/>
            <a:chExt cx="13335000" cy="7874000"/>
          </a:xfrm>
          <a:solidFill>
            <a:srgbClr val="E6E6E6"/>
          </a:solidFill>
        </p:grpSpPr>
        <p:grpSp>
          <p:nvGrpSpPr>
            <p:cNvPr id="4" name="组合 3"/>
            <p:cNvGrpSpPr/>
            <p:nvPr/>
          </p:nvGrpSpPr>
          <p:grpSpPr>
            <a:xfrm>
              <a:off x="-863600" y="-584200"/>
              <a:ext cx="165100" cy="7874000"/>
              <a:chOff x="-863600" y="-584200"/>
              <a:chExt cx="165100" cy="7874000"/>
            </a:xfrm>
            <a:grpFill/>
          </p:grpSpPr>
          <p:sp>
            <p:nvSpPr>
              <p:cNvPr id="2" name="椭圆 1"/>
              <p:cNvSpPr/>
              <p:nvPr/>
            </p:nvSpPr>
            <p:spPr>
              <a:xfrm>
                <a:off x="-863600" y="-584200"/>
                <a:ext cx="165100" cy="165100"/>
              </a:xfrm>
              <a:prstGeom prst="ellipse">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 name="椭圆 2"/>
              <p:cNvSpPr/>
              <p:nvPr/>
            </p:nvSpPr>
            <p:spPr>
              <a:xfrm>
                <a:off x="-863600" y="7124700"/>
                <a:ext cx="165100" cy="165100"/>
              </a:xfrm>
              <a:prstGeom prst="ellipse">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5" name="组合 4"/>
            <p:cNvGrpSpPr/>
            <p:nvPr/>
          </p:nvGrpSpPr>
          <p:grpSpPr>
            <a:xfrm>
              <a:off x="12306300" y="-584200"/>
              <a:ext cx="165100" cy="7874000"/>
              <a:chOff x="-863600" y="-584200"/>
              <a:chExt cx="165100" cy="7874000"/>
            </a:xfrm>
            <a:grpFill/>
          </p:grpSpPr>
          <p:sp>
            <p:nvSpPr>
              <p:cNvPr id="6" name="椭圆 5"/>
              <p:cNvSpPr/>
              <p:nvPr/>
            </p:nvSpPr>
            <p:spPr>
              <a:xfrm>
                <a:off x="-863600" y="-584200"/>
                <a:ext cx="165100" cy="165100"/>
              </a:xfrm>
              <a:prstGeom prst="ellipse">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 name="椭圆 6"/>
              <p:cNvSpPr/>
              <p:nvPr/>
            </p:nvSpPr>
            <p:spPr>
              <a:xfrm>
                <a:off x="-863600" y="7124700"/>
                <a:ext cx="165100" cy="165100"/>
              </a:xfrm>
              <a:prstGeom prst="ellipse">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sp>
        <p:nvSpPr>
          <p:cNvPr id="33" name="文本框 32"/>
          <p:cNvSpPr txBox="1"/>
          <p:nvPr/>
        </p:nvSpPr>
        <p:spPr>
          <a:xfrm>
            <a:off x="3434080" y="541655"/>
            <a:ext cx="5344795" cy="706755"/>
          </a:xfrm>
          <a:prstGeom prst="rect">
            <a:avLst/>
          </a:prstGeom>
          <a:noFill/>
        </p:spPr>
        <p:txBody>
          <a:bodyPr wrap="square" rtlCol="0">
            <a:spAutoFit/>
          </a:bodyPr>
          <a:lstStyle/>
          <a:p>
            <a:pPr algn="ctr"/>
            <a:r>
              <a:rPr lang="zh-CN" altLang="en-US" sz="4000" spc="600" dirty="0">
                <a:solidFill>
                  <a:srgbClr val="4C678E"/>
                </a:solidFill>
                <a:cs typeface="+mn-ea"/>
                <a:sym typeface="+mn-lt"/>
              </a:rPr>
              <a:t>文旅品牌</a:t>
            </a:r>
            <a:r>
              <a:rPr lang="en-US" altLang="zh-CN" sz="4000" spc="600" dirty="0">
                <a:solidFill>
                  <a:srgbClr val="4C678E"/>
                </a:solidFill>
                <a:cs typeface="+mn-ea"/>
                <a:sym typeface="+mn-lt"/>
              </a:rPr>
              <a:t>-</a:t>
            </a:r>
            <a:r>
              <a:rPr lang="zh-CN" altLang="en-US" sz="4000" spc="600" dirty="0">
                <a:solidFill>
                  <a:srgbClr val="4C678E"/>
                </a:solidFill>
                <a:cs typeface="+mn-ea"/>
                <a:sym typeface="+mn-lt"/>
              </a:rPr>
              <a:t>方案拓展</a:t>
            </a:r>
            <a:endParaRPr lang="zh-CN" altLang="en-US" sz="4000" spc="600" dirty="0">
              <a:solidFill>
                <a:srgbClr val="4C678E"/>
              </a:solidFill>
              <a:cs typeface="+mn-ea"/>
              <a:sym typeface="+mn-lt"/>
            </a:endParaRPr>
          </a:p>
        </p:txBody>
      </p:sp>
      <p:grpSp>
        <p:nvGrpSpPr>
          <p:cNvPr id="9" name="组合 8"/>
          <p:cNvGrpSpPr/>
          <p:nvPr/>
        </p:nvGrpSpPr>
        <p:grpSpPr>
          <a:xfrm flipV="1">
            <a:off x="1906905" y="827405"/>
            <a:ext cx="8358505" cy="132715"/>
            <a:chOff x="3893464" y="1130139"/>
            <a:chExt cx="4490797" cy="0"/>
          </a:xfrm>
        </p:grpSpPr>
        <p:cxnSp>
          <p:nvCxnSpPr>
            <p:cNvPr id="36" name="直接箭头连接符 25"/>
            <p:cNvCxnSpPr/>
            <p:nvPr/>
          </p:nvCxnSpPr>
          <p:spPr>
            <a:xfrm>
              <a:off x="3893464" y="1130139"/>
              <a:ext cx="820497" cy="0"/>
            </a:xfrm>
            <a:prstGeom prst="straightConnector1">
              <a:avLst/>
            </a:prstGeom>
            <a:ln>
              <a:gradFill>
                <a:gsLst>
                  <a:gs pos="100000">
                    <a:srgbClr val="4C678E">
                      <a:alpha val="0"/>
                    </a:srgbClr>
                  </a:gs>
                  <a:gs pos="0">
                    <a:srgbClr val="4C678E"/>
                  </a:gs>
                </a:gsLst>
                <a:lin ang="10800000" scaled="0"/>
              </a:gradFill>
              <a:tailEnd type="oval"/>
            </a:ln>
          </p:spPr>
          <p:style>
            <a:lnRef idx="1">
              <a:schemeClr val="accent1"/>
            </a:lnRef>
            <a:fillRef idx="0">
              <a:schemeClr val="accent1"/>
            </a:fillRef>
            <a:effectRef idx="0">
              <a:schemeClr val="accent1"/>
            </a:effectRef>
            <a:fontRef idx="minor">
              <a:schemeClr val="tx1"/>
            </a:fontRef>
          </p:style>
        </p:cxnSp>
        <p:cxnSp>
          <p:nvCxnSpPr>
            <p:cNvPr id="50" name="直接箭头连接符 25"/>
            <p:cNvCxnSpPr/>
            <p:nvPr/>
          </p:nvCxnSpPr>
          <p:spPr>
            <a:xfrm flipH="1">
              <a:off x="7563764" y="1130139"/>
              <a:ext cx="820497" cy="0"/>
            </a:xfrm>
            <a:prstGeom prst="straightConnector1">
              <a:avLst/>
            </a:prstGeom>
            <a:ln>
              <a:gradFill>
                <a:gsLst>
                  <a:gs pos="100000">
                    <a:srgbClr val="4C678E">
                      <a:alpha val="0"/>
                    </a:srgbClr>
                  </a:gs>
                  <a:gs pos="0">
                    <a:srgbClr val="4C678E"/>
                  </a:gs>
                </a:gsLst>
                <a:lin ang="10800000" scaled="0"/>
              </a:gradFill>
              <a:tailEnd type="oval"/>
            </a:ln>
          </p:spPr>
          <p:style>
            <a:lnRef idx="1">
              <a:schemeClr val="accent1"/>
            </a:lnRef>
            <a:fillRef idx="0">
              <a:schemeClr val="accent1"/>
            </a:fillRef>
            <a:effectRef idx="0">
              <a:schemeClr val="accent1"/>
            </a:effectRef>
            <a:fontRef idx="minor">
              <a:schemeClr val="tx1"/>
            </a:fontRef>
          </p:style>
        </p:cxnSp>
      </p:grpSp>
      <p:sp>
        <p:nvSpPr>
          <p:cNvPr id="13" name="矩形 12"/>
          <p:cNvSpPr/>
          <p:nvPr>
            <p:custDataLst>
              <p:tags r:id="rId1"/>
            </p:custDataLst>
          </p:nvPr>
        </p:nvSpPr>
        <p:spPr>
          <a:xfrm>
            <a:off x="0" y="1405255"/>
            <a:ext cx="12192000" cy="817880"/>
          </a:xfrm>
          <a:prstGeom prst="rect">
            <a:avLst/>
          </a:prstGeom>
          <a:gradFill flip="none" rotWithShape="1">
            <a:gsLst>
              <a:gs pos="0">
                <a:srgbClr val="4C678E">
                  <a:alpha val="75000"/>
                </a:srgbClr>
              </a:gs>
              <a:gs pos="100000">
                <a:srgbClr val="4C678E">
                  <a:alpha val="76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mn-ea"/>
              <a:sym typeface="+mn-lt"/>
            </a:endParaRPr>
          </a:p>
        </p:txBody>
      </p:sp>
      <p:sp>
        <p:nvSpPr>
          <p:cNvPr id="17" name="矩形 16"/>
          <p:cNvSpPr/>
          <p:nvPr>
            <p:custDataLst>
              <p:tags r:id="rId2"/>
            </p:custDataLst>
          </p:nvPr>
        </p:nvSpPr>
        <p:spPr>
          <a:xfrm>
            <a:off x="2404745" y="1405255"/>
            <a:ext cx="7723505" cy="553720"/>
          </a:xfrm>
          <a:prstGeom prst="rect">
            <a:avLst/>
          </a:prstGeom>
          <a:noFill/>
        </p:spPr>
        <p:txBody>
          <a:bodyPr wrap="square" lIns="0" tIns="0" rIns="0" bIns="0" rtlCol="0">
            <a:spAutoFit/>
          </a:bodyPr>
          <a:p>
            <a:pPr algn="ctr" hangingPunct="0">
              <a:lnSpc>
                <a:spcPct val="150000"/>
              </a:lnSpc>
            </a:pPr>
            <a:r>
              <a:rPr lang="zh-CN" altLang="en-US" sz="2400" b="1" dirty="0">
                <a:solidFill>
                  <a:schemeClr val="bg1"/>
                </a:solidFill>
                <a:cs typeface="+mn-ea"/>
                <a:sym typeface="+mn-lt"/>
              </a:rPr>
              <a:t>面向针对有情感矛盾但仍希望挽回的夫妻</a:t>
            </a:r>
            <a:r>
              <a:rPr lang="zh-CN" altLang="en-US" sz="2400" b="1" dirty="0">
                <a:solidFill>
                  <a:schemeClr val="bg1"/>
                </a:solidFill>
                <a:cs typeface="+mn-ea"/>
                <a:sym typeface="+mn-lt"/>
              </a:rPr>
              <a:t>或情侣</a:t>
            </a:r>
            <a:endParaRPr lang="zh-CN" altLang="en-US" sz="2400" b="1" dirty="0">
              <a:solidFill>
                <a:schemeClr val="bg1"/>
              </a:solidFill>
              <a:cs typeface="+mn-ea"/>
              <a:sym typeface="+mn-lt"/>
            </a:endParaRPr>
          </a:p>
        </p:txBody>
      </p:sp>
      <p:sp>
        <p:nvSpPr>
          <p:cNvPr id="12" name="文本框 11"/>
          <p:cNvSpPr txBox="1"/>
          <p:nvPr/>
        </p:nvSpPr>
        <p:spPr>
          <a:xfrm>
            <a:off x="6360795" y="2593340"/>
            <a:ext cx="5160645" cy="368300"/>
          </a:xfrm>
          <a:prstGeom prst="rect">
            <a:avLst/>
          </a:prstGeom>
          <a:solidFill>
            <a:srgbClr val="B0BFD5"/>
          </a:solidFill>
        </p:spPr>
        <p:txBody>
          <a:bodyPr wrap="square" rtlCol="0" anchor="t">
            <a:spAutoFit/>
          </a:bodyPr>
          <a:p>
            <a:r>
              <a:rPr lang="zh-CN">
                <a:ea typeface="宋体" panose="02010600030101010101" pitchFamily="2" charset="-122"/>
                <a:sym typeface="+mn-ea"/>
              </a:rPr>
              <a:t>疲于关注对方情绪。</a:t>
            </a:r>
            <a:endParaRPr lang="zh-CN">
              <a:ea typeface="宋体" panose="02010600030101010101" pitchFamily="2" charset="-122"/>
              <a:sym typeface="+mn-ea"/>
            </a:endParaRPr>
          </a:p>
        </p:txBody>
      </p:sp>
      <p:sp>
        <p:nvSpPr>
          <p:cNvPr id="15" name="文本框 14"/>
          <p:cNvSpPr txBox="1"/>
          <p:nvPr/>
        </p:nvSpPr>
        <p:spPr>
          <a:xfrm>
            <a:off x="6360795" y="3352800"/>
            <a:ext cx="5159375" cy="368300"/>
          </a:xfrm>
          <a:prstGeom prst="rect">
            <a:avLst/>
          </a:prstGeom>
          <a:solidFill>
            <a:srgbClr val="B0BFD5"/>
          </a:solidFill>
        </p:spPr>
        <p:txBody>
          <a:bodyPr wrap="square" rtlCol="0" anchor="t">
            <a:spAutoFit/>
          </a:bodyPr>
          <a:p>
            <a:r>
              <a:rPr lang="zh-CN">
                <a:ea typeface="宋体" panose="02010600030101010101" pitchFamily="2" charset="-122"/>
                <a:sym typeface="+mn-ea"/>
              </a:rPr>
              <a:t>忽略对方的情感需求，懈怠情感反馈。</a:t>
            </a:r>
            <a:endParaRPr lang="zh-CN">
              <a:ea typeface="宋体" panose="02010600030101010101" pitchFamily="2" charset="-122"/>
              <a:sym typeface="+mn-ea"/>
            </a:endParaRPr>
          </a:p>
        </p:txBody>
      </p:sp>
      <p:sp>
        <p:nvSpPr>
          <p:cNvPr id="16" name="文本框 15"/>
          <p:cNvSpPr txBox="1"/>
          <p:nvPr/>
        </p:nvSpPr>
        <p:spPr>
          <a:xfrm>
            <a:off x="6360795" y="4095115"/>
            <a:ext cx="5160010" cy="368300"/>
          </a:xfrm>
          <a:prstGeom prst="rect">
            <a:avLst/>
          </a:prstGeom>
          <a:solidFill>
            <a:srgbClr val="B0BFD5"/>
          </a:solidFill>
        </p:spPr>
        <p:txBody>
          <a:bodyPr wrap="square" rtlCol="0" anchor="t">
            <a:spAutoFit/>
          </a:bodyPr>
          <a:p>
            <a:r>
              <a:rPr lang="zh-CN">
                <a:ea typeface="宋体" panose="02010600030101010101" pitchFamily="2" charset="-122"/>
                <a:sym typeface="+mn-ea"/>
              </a:rPr>
              <a:t>不理解对方的视角和</a:t>
            </a:r>
            <a:r>
              <a:rPr lang="zh-CN">
                <a:ea typeface="宋体" panose="02010600030101010101" pitchFamily="2" charset="-122"/>
                <a:sym typeface="+mn-ea"/>
              </a:rPr>
              <a:t>渴求。</a:t>
            </a:r>
            <a:endParaRPr lang="zh-CN">
              <a:ea typeface="宋体" panose="02010600030101010101" pitchFamily="2" charset="-122"/>
              <a:sym typeface="+mn-ea"/>
            </a:endParaRPr>
          </a:p>
        </p:txBody>
      </p:sp>
      <p:sp>
        <p:nvSpPr>
          <p:cNvPr id="18" name="文本框 17"/>
          <p:cNvSpPr txBox="1"/>
          <p:nvPr/>
        </p:nvSpPr>
        <p:spPr>
          <a:xfrm>
            <a:off x="560705" y="6183630"/>
            <a:ext cx="11003280" cy="527685"/>
          </a:xfrm>
          <a:prstGeom prst="rect">
            <a:avLst/>
          </a:prstGeom>
          <a:solidFill>
            <a:schemeClr val="accent4"/>
          </a:solidFill>
        </p:spPr>
        <p:txBody>
          <a:bodyPr wrap="square" rtlCol="0" anchor="t">
            <a:noAutofit/>
          </a:bodyPr>
          <a:p>
            <a:pPr algn="ctr">
              <a:lnSpc>
                <a:spcPct val="150000"/>
              </a:lnSpc>
            </a:pPr>
            <a:r>
              <a:rPr lang="zh-CN" b="1">
                <a:ea typeface="宋体" panose="02010600030101010101" pitchFamily="2" charset="-122"/>
                <a:sym typeface="+mn-ea"/>
              </a:rPr>
              <a:t>再见容易，再见很难</a:t>
            </a:r>
            <a:r>
              <a:rPr lang="en-US" altLang="zh-CN">
                <a:ea typeface="宋体" panose="02010600030101010101" pitchFamily="2" charset="-122"/>
                <a:sym typeface="+mn-ea"/>
              </a:rPr>
              <a:t>——</a:t>
            </a:r>
            <a:r>
              <a:rPr lang="zh-CN" altLang="en-US">
                <a:ea typeface="宋体" panose="02010600030101010101" pitchFamily="2" charset="-122"/>
                <a:sym typeface="+mn-ea"/>
              </a:rPr>
              <a:t>【</a:t>
            </a:r>
            <a:r>
              <a:rPr lang="zh-CN" altLang="en-US" b="1">
                <a:ea typeface="宋体" panose="02010600030101010101" pitchFamily="2" charset="-122"/>
                <a:sym typeface="+mn-ea"/>
              </a:rPr>
              <a:t>疍愿人长久</a:t>
            </a:r>
            <a:r>
              <a:rPr lang="zh-CN" altLang="en-US">
                <a:ea typeface="宋体" panose="02010600030101010101" pitchFamily="2" charset="-122"/>
                <a:sym typeface="+mn-ea"/>
              </a:rPr>
              <a:t>】</a:t>
            </a:r>
            <a:r>
              <a:rPr lang="en-US" altLang="zh-CN">
                <a:ea typeface="宋体" panose="02010600030101010101" pitchFamily="2" charset="-122"/>
                <a:sym typeface="+mn-ea"/>
              </a:rPr>
              <a:t>——</a:t>
            </a:r>
            <a:r>
              <a:rPr lang="zh-CN" altLang="en-US" b="1">
                <a:ea typeface="宋体" panose="02010600030101010101" pitchFamily="2" charset="-122"/>
                <a:sym typeface="+mn-ea"/>
              </a:rPr>
              <a:t>拾回爱人</a:t>
            </a:r>
            <a:r>
              <a:rPr lang="en-US" altLang="zh-CN">
                <a:ea typeface="宋体" panose="02010600030101010101" pitchFamily="2" charset="-122"/>
                <a:sym typeface="+mn-ea"/>
              </a:rPr>
              <a:t>—— </a:t>
            </a:r>
            <a:r>
              <a:rPr lang="zh-CN" altLang="en-US" b="1">
                <a:ea typeface="宋体" panose="02010600030101010101" pitchFamily="2" charset="-122"/>
                <a:sym typeface="+mn-ea"/>
              </a:rPr>
              <a:t>专题讲座</a:t>
            </a:r>
            <a:r>
              <a:rPr lang="en-US" altLang="zh-CN" b="1">
                <a:ea typeface="宋体" panose="02010600030101010101" pitchFamily="2" charset="-122"/>
                <a:sym typeface="+mn-ea"/>
              </a:rPr>
              <a:t>/</a:t>
            </a:r>
            <a:r>
              <a:rPr lang="zh-CN" altLang="en-US" b="1">
                <a:ea typeface="宋体" panose="02010600030101010101" pitchFamily="2" charset="-122"/>
                <a:sym typeface="+mn-ea"/>
              </a:rPr>
              <a:t>心理咨询</a:t>
            </a:r>
            <a:r>
              <a:rPr lang="en-US" altLang="zh-CN" b="1">
                <a:ea typeface="宋体" panose="02010600030101010101" pitchFamily="2" charset="-122"/>
                <a:sym typeface="+mn-ea"/>
              </a:rPr>
              <a:t>/</a:t>
            </a:r>
            <a:r>
              <a:rPr lang="zh-CN" altLang="en-US" b="1">
                <a:ea typeface="宋体" panose="02010600030101010101" pitchFamily="2" charset="-122"/>
                <a:sym typeface="+mn-ea"/>
              </a:rPr>
              <a:t>情感互动空间</a:t>
            </a:r>
            <a:r>
              <a:rPr lang="en-US" altLang="zh-CN" b="1">
                <a:ea typeface="宋体" panose="02010600030101010101" pitchFamily="2" charset="-122"/>
                <a:sym typeface="+mn-ea"/>
              </a:rPr>
              <a:t>/</a:t>
            </a:r>
            <a:r>
              <a:rPr lang="zh-CN" altLang="en-US" b="1">
                <a:ea typeface="宋体" panose="02010600030101010101" pitchFamily="2" charset="-122"/>
                <a:sym typeface="+mn-ea"/>
              </a:rPr>
              <a:t>分享</a:t>
            </a:r>
            <a:r>
              <a:rPr lang="zh-CN" altLang="en-US" b="1">
                <a:ea typeface="宋体" panose="02010600030101010101" pitchFamily="2" charset="-122"/>
                <a:sym typeface="+mn-ea"/>
              </a:rPr>
              <a:t>会</a:t>
            </a:r>
            <a:endParaRPr lang="zh-CN" altLang="en-US" b="1">
              <a:ea typeface="宋体" panose="02010600030101010101" pitchFamily="2" charset="-122"/>
              <a:sym typeface="+mn-ea"/>
            </a:endParaRPr>
          </a:p>
        </p:txBody>
      </p:sp>
      <p:pic>
        <p:nvPicPr>
          <p:cNvPr id="19" name="图片 18" descr="20e9a76aa4ad51e61cff2069e9601aa"/>
          <p:cNvPicPr>
            <a:picLocks noChangeAspect="1"/>
          </p:cNvPicPr>
          <p:nvPr/>
        </p:nvPicPr>
        <p:blipFill>
          <a:blip r:embed="rId3"/>
          <a:stretch>
            <a:fillRect/>
          </a:stretch>
        </p:blipFill>
        <p:spPr>
          <a:xfrm>
            <a:off x="560705" y="2301240"/>
            <a:ext cx="2830830" cy="3775075"/>
          </a:xfrm>
          <a:prstGeom prst="rect">
            <a:avLst/>
          </a:prstGeom>
        </p:spPr>
      </p:pic>
      <p:sp>
        <p:nvSpPr>
          <p:cNvPr id="20" name="文本框 19"/>
          <p:cNvSpPr txBox="1"/>
          <p:nvPr>
            <p:custDataLst>
              <p:tags r:id="rId4"/>
            </p:custDataLst>
          </p:nvPr>
        </p:nvSpPr>
        <p:spPr>
          <a:xfrm>
            <a:off x="6360795" y="4845685"/>
            <a:ext cx="5159375" cy="368300"/>
          </a:xfrm>
          <a:prstGeom prst="rect">
            <a:avLst/>
          </a:prstGeom>
          <a:solidFill>
            <a:srgbClr val="B0BFD5"/>
          </a:solidFill>
        </p:spPr>
        <p:txBody>
          <a:bodyPr wrap="square" rtlCol="0" anchor="t">
            <a:spAutoFit/>
          </a:bodyPr>
          <a:p>
            <a:r>
              <a:rPr lang="zh-CN">
                <a:ea typeface="宋体" panose="02010600030101010101" pitchFamily="2" charset="-122"/>
                <a:sym typeface="+mn-ea"/>
              </a:rPr>
              <a:t>扯开隐痛，撕开伤痕。</a:t>
            </a:r>
            <a:endParaRPr lang="zh-CN">
              <a:ea typeface="宋体" panose="02010600030101010101" pitchFamily="2" charset="-122"/>
              <a:sym typeface="+mn-ea"/>
            </a:endParaRPr>
          </a:p>
        </p:txBody>
      </p:sp>
      <p:sp>
        <p:nvSpPr>
          <p:cNvPr id="21" name="文本框 20"/>
          <p:cNvSpPr txBox="1"/>
          <p:nvPr>
            <p:custDataLst>
              <p:tags r:id="rId5"/>
            </p:custDataLst>
          </p:nvPr>
        </p:nvSpPr>
        <p:spPr>
          <a:xfrm>
            <a:off x="6360795" y="5596890"/>
            <a:ext cx="5159375" cy="368300"/>
          </a:xfrm>
          <a:prstGeom prst="rect">
            <a:avLst/>
          </a:prstGeom>
          <a:solidFill>
            <a:srgbClr val="B0BFD5"/>
          </a:solidFill>
        </p:spPr>
        <p:txBody>
          <a:bodyPr wrap="square" rtlCol="0" anchor="t">
            <a:spAutoFit/>
          </a:bodyPr>
          <a:p>
            <a:r>
              <a:rPr lang="zh-CN">
                <a:ea typeface="宋体" panose="02010600030101010101" pitchFamily="2" charset="-122"/>
                <a:sym typeface="+mn-ea"/>
              </a:rPr>
              <a:t>长期婚姻关系</a:t>
            </a:r>
            <a:r>
              <a:rPr lang="en-US" altLang="zh-CN">
                <a:ea typeface="宋体" panose="02010600030101010101" pitchFamily="2" charset="-122"/>
                <a:sym typeface="+mn-ea"/>
              </a:rPr>
              <a:t>——</a:t>
            </a:r>
            <a:r>
              <a:rPr lang="zh-CN" altLang="en-US">
                <a:ea typeface="宋体" panose="02010600030101010101" pitchFamily="2" charset="-122"/>
                <a:sym typeface="+mn-ea"/>
              </a:rPr>
              <a:t>地久天长基于责任，不止</a:t>
            </a:r>
            <a:r>
              <a:rPr lang="zh-CN" altLang="en-US">
                <a:ea typeface="宋体" panose="02010600030101010101" pitchFamily="2" charset="-122"/>
                <a:sym typeface="+mn-ea"/>
              </a:rPr>
              <a:t>责任</a:t>
            </a:r>
            <a:endParaRPr lang="zh-CN" altLang="en-US">
              <a:ea typeface="宋体" panose="02010600030101010101" pitchFamily="2" charset="-122"/>
              <a:sym typeface="+mn-ea"/>
            </a:endParaRPr>
          </a:p>
        </p:txBody>
      </p:sp>
      <p:pic>
        <p:nvPicPr>
          <p:cNvPr id="24" name="图片 23" descr="3bd61be0b5c7c75cafd44abf1594088"/>
          <p:cNvPicPr>
            <a:picLocks noChangeAspect="1"/>
          </p:cNvPicPr>
          <p:nvPr/>
        </p:nvPicPr>
        <p:blipFill>
          <a:blip r:embed="rId6"/>
          <a:stretch>
            <a:fillRect/>
          </a:stretch>
        </p:blipFill>
        <p:spPr>
          <a:xfrm>
            <a:off x="3434080" y="2325370"/>
            <a:ext cx="2813685" cy="3747770"/>
          </a:xfrm>
          <a:prstGeom prst="rect">
            <a:avLst/>
          </a:prstGeom>
        </p:spPr>
      </p:pic>
      <p:sp>
        <p:nvSpPr>
          <p:cNvPr id="100" name="文本框 99"/>
          <p:cNvSpPr txBox="1"/>
          <p:nvPr/>
        </p:nvSpPr>
        <p:spPr>
          <a:xfrm>
            <a:off x="1315085" y="1936115"/>
            <a:ext cx="9632950" cy="306705"/>
          </a:xfrm>
          <a:prstGeom prst="rect">
            <a:avLst/>
          </a:prstGeom>
          <a:noFill/>
          <a:ln w="9525">
            <a:noFill/>
          </a:ln>
        </p:spPr>
        <p:txBody>
          <a:bodyPr wrap="square">
            <a:spAutoFit/>
          </a:bodyPr>
          <a:p>
            <a:pPr indent="0"/>
            <a:r>
              <a:rPr lang="zh-CN" sz="1400" b="0">
                <a:solidFill>
                  <a:schemeClr val="bg1"/>
                </a:solidFill>
                <a:latin typeface="Calibri" panose="020F0502020204030204" charset="0"/>
                <a:ea typeface="宋体" panose="02010600030101010101" pitchFamily="2" charset="-122"/>
              </a:rPr>
              <a:t>为希望借助专业能力和外界力量了解婚姻问题并寻求解决办法的伴侣提供社会服务，承担社会中的情感互助作用。</a:t>
            </a:r>
            <a:endParaRPr lang="zh-CN" altLang="en-US" sz="1400" b="0">
              <a:solidFill>
                <a:schemeClr val="bg1"/>
              </a:solidFill>
              <a:latin typeface="Calibri" panose="020F0502020204030204" charset="0"/>
              <a:ea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3"/>
                                        </p:tgtEl>
                                        <p:attrNameLst>
                                          <p:attrName>style.visibility</p:attrName>
                                        </p:attrNameLst>
                                      </p:cBhvr>
                                      <p:to>
                                        <p:strVal val="visible"/>
                                      </p:to>
                                    </p:set>
                                    <p:anim calcmode="lin" valueType="num">
                                      <p:cBhvr>
                                        <p:cTn id="12" dur="500" fill="hold"/>
                                        <p:tgtEl>
                                          <p:spTgt spid="33"/>
                                        </p:tgtEl>
                                        <p:attrNameLst>
                                          <p:attrName>ppt_w</p:attrName>
                                        </p:attrNameLst>
                                      </p:cBhvr>
                                      <p:tavLst>
                                        <p:tav tm="0">
                                          <p:val>
                                            <p:fltVal val="0"/>
                                          </p:val>
                                        </p:tav>
                                        <p:tav tm="100000">
                                          <p:val>
                                            <p:strVal val="#ppt_w"/>
                                          </p:val>
                                        </p:tav>
                                      </p:tavLst>
                                    </p:anim>
                                    <p:anim calcmode="lin" valueType="num">
                                      <p:cBhvr>
                                        <p:cTn id="13" dur="500" fill="hold"/>
                                        <p:tgtEl>
                                          <p:spTgt spid="33"/>
                                        </p:tgtEl>
                                        <p:attrNameLst>
                                          <p:attrName>ppt_h</p:attrName>
                                        </p:attrNameLst>
                                      </p:cBhvr>
                                      <p:tavLst>
                                        <p:tav tm="0">
                                          <p:val>
                                            <p:fltVal val="0"/>
                                          </p:val>
                                        </p:tav>
                                        <p:tav tm="100000">
                                          <p:val>
                                            <p:strVal val="#ppt_h"/>
                                          </p:val>
                                        </p:tav>
                                      </p:tavLst>
                                    </p:anim>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12" grpId="0" bldLvl="0" animBg="1"/>
      <p:bldP spid="12" grpId="1" animBg="1"/>
      <p:bldP spid="15" grpId="0" bldLvl="0" animBg="1"/>
      <p:bldP spid="15" grpId="1" animBg="1"/>
      <p:bldP spid="16" grpId="0" bldLvl="0" animBg="1"/>
      <p:bldP spid="16" grpId="1" animBg="1"/>
      <p:bldP spid="18" grpId="0" bldLvl="0" animBg="1"/>
      <p:bldP spid="18" grpId="1" animBg="1"/>
      <p:bldP spid="20" grpId="0" bldLvl="0" animBg="1"/>
      <p:bldP spid="20" grpId="1" animBg="1"/>
      <p:bldP spid="21" grpId="0" bldLvl="0" animBg="1"/>
      <p:bldP spid="21" grpId="1"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698500" y="-582990"/>
            <a:ext cx="13589000" cy="8023980"/>
            <a:chOff x="-863600" y="-584200"/>
            <a:chExt cx="13335000" cy="7874000"/>
          </a:xfrm>
          <a:solidFill>
            <a:srgbClr val="E6E6E6"/>
          </a:solidFill>
        </p:grpSpPr>
        <p:grpSp>
          <p:nvGrpSpPr>
            <p:cNvPr id="4" name="组合 3"/>
            <p:cNvGrpSpPr/>
            <p:nvPr/>
          </p:nvGrpSpPr>
          <p:grpSpPr>
            <a:xfrm>
              <a:off x="-863600" y="-584200"/>
              <a:ext cx="165100" cy="7874000"/>
              <a:chOff x="-863600" y="-584200"/>
              <a:chExt cx="165100" cy="7874000"/>
            </a:xfrm>
            <a:grpFill/>
          </p:grpSpPr>
          <p:sp>
            <p:nvSpPr>
              <p:cNvPr id="2" name="椭圆 1"/>
              <p:cNvSpPr/>
              <p:nvPr/>
            </p:nvSpPr>
            <p:spPr>
              <a:xfrm>
                <a:off x="-863600" y="-584200"/>
                <a:ext cx="165100" cy="165100"/>
              </a:xfrm>
              <a:prstGeom prst="ellipse">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 name="椭圆 2"/>
              <p:cNvSpPr/>
              <p:nvPr/>
            </p:nvSpPr>
            <p:spPr>
              <a:xfrm>
                <a:off x="-863600" y="7124700"/>
                <a:ext cx="165100" cy="165100"/>
              </a:xfrm>
              <a:prstGeom prst="ellipse">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5" name="组合 4"/>
            <p:cNvGrpSpPr/>
            <p:nvPr/>
          </p:nvGrpSpPr>
          <p:grpSpPr>
            <a:xfrm>
              <a:off x="12306300" y="-584200"/>
              <a:ext cx="165100" cy="7874000"/>
              <a:chOff x="-863600" y="-584200"/>
              <a:chExt cx="165100" cy="7874000"/>
            </a:xfrm>
            <a:grpFill/>
          </p:grpSpPr>
          <p:sp>
            <p:nvSpPr>
              <p:cNvPr id="6" name="椭圆 5"/>
              <p:cNvSpPr/>
              <p:nvPr/>
            </p:nvSpPr>
            <p:spPr>
              <a:xfrm>
                <a:off x="-863600" y="-584200"/>
                <a:ext cx="165100" cy="165100"/>
              </a:xfrm>
              <a:prstGeom prst="ellipse">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 name="椭圆 6"/>
              <p:cNvSpPr/>
              <p:nvPr/>
            </p:nvSpPr>
            <p:spPr>
              <a:xfrm>
                <a:off x="-863600" y="7124700"/>
                <a:ext cx="165100" cy="165100"/>
              </a:xfrm>
              <a:prstGeom prst="ellipse">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sp>
        <p:nvSpPr>
          <p:cNvPr id="33" name="文本框 32"/>
          <p:cNvSpPr txBox="1"/>
          <p:nvPr/>
        </p:nvSpPr>
        <p:spPr>
          <a:xfrm>
            <a:off x="3434080" y="541655"/>
            <a:ext cx="5344795" cy="706755"/>
          </a:xfrm>
          <a:prstGeom prst="rect">
            <a:avLst/>
          </a:prstGeom>
          <a:noFill/>
        </p:spPr>
        <p:txBody>
          <a:bodyPr wrap="square" rtlCol="0">
            <a:spAutoFit/>
          </a:bodyPr>
          <a:lstStyle/>
          <a:p>
            <a:pPr algn="ctr"/>
            <a:r>
              <a:rPr lang="zh-CN" altLang="en-US" sz="4000" spc="600" dirty="0">
                <a:solidFill>
                  <a:srgbClr val="4C678E"/>
                </a:solidFill>
                <a:cs typeface="+mn-ea"/>
                <a:sym typeface="+mn-lt"/>
              </a:rPr>
              <a:t>文旅品牌</a:t>
            </a:r>
            <a:r>
              <a:rPr lang="en-US" altLang="zh-CN" sz="4000" spc="600" dirty="0">
                <a:solidFill>
                  <a:srgbClr val="4C678E"/>
                </a:solidFill>
                <a:cs typeface="+mn-ea"/>
                <a:sym typeface="+mn-lt"/>
              </a:rPr>
              <a:t>-</a:t>
            </a:r>
            <a:r>
              <a:rPr lang="zh-CN" altLang="en-US" sz="4000" spc="600" dirty="0">
                <a:solidFill>
                  <a:srgbClr val="4C678E"/>
                </a:solidFill>
                <a:cs typeface="+mn-ea"/>
                <a:sym typeface="+mn-lt"/>
              </a:rPr>
              <a:t>方案拓展</a:t>
            </a:r>
            <a:endParaRPr lang="zh-CN" altLang="en-US" sz="4000" spc="600" dirty="0">
              <a:solidFill>
                <a:srgbClr val="4C678E"/>
              </a:solidFill>
              <a:cs typeface="+mn-ea"/>
              <a:sym typeface="+mn-lt"/>
            </a:endParaRPr>
          </a:p>
        </p:txBody>
      </p:sp>
      <p:grpSp>
        <p:nvGrpSpPr>
          <p:cNvPr id="9" name="组合 8"/>
          <p:cNvGrpSpPr/>
          <p:nvPr/>
        </p:nvGrpSpPr>
        <p:grpSpPr>
          <a:xfrm flipV="1">
            <a:off x="1906905" y="827405"/>
            <a:ext cx="8358505" cy="132715"/>
            <a:chOff x="3893464" y="1130139"/>
            <a:chExt cx="4490797" cy="0"/>
          </a:xfrm>
        </p:grpSpPr>
        <p:cxnSp>
          <p:nvCxnSpPr>
            <p:cNvPr id="36" name="直接箭头连接符 25"/>
            <p:cNvCxnSpPr/>
            <p:nvPr/>
          </p:nvCxnSpPr>
          <p:spPr>
            <a:xfrm>
              <a:off x="3893464" y="1130139"/>
              <a:ext cx="820497" cy="0"/>
            </a:xfrm>
            <a:prstGeom prst="straightConnector1">
              <a:avLst/>
            </a:prstGeom>
            <a:ln>
              <a:gradFill>
                <a:gsLst>
                  <a:gs pos="100000">
                    <a:srgbClr val="4C678E">
                      <a:alpha val="0"/>
                    </a:srgbClr>
                  </a:gs>
                  <a:gs pos="0">
                    <a:srgbClr val="4C678E"/>
                  </a:gs>
                </a:gsLst>
                <a:lin ang="10800000" scaled="0"/>
              </a:gradFill>
              <a:tailEnd type="oval"/>
            </a:ln>
          </p:spPr>
          <p:style>
            <a:lnRef idx="1">
              <a:schemeClr val="accent1"/>
            </a:lnRef>
            <a:fillRef idx="0">
              <a:schemeClr val="accent1"/>
            </a:fillRef>
            <a:effectRef idx="0">
              <a:schemeClr val="accent1"/>
            </a:effectRef>
            <a:fontRef idx="minor">
              <a:schemeClr val="tx1"/>
            </a:fontRef>
          </p:style>
        </p:cxnSp>
        <p:cxnSp>
          <p:nvCxnSpPr>
            <p:cNvPr id="50" name="直接箭头连接符 25"/>
            <p:cNvCxnSpPr/>
            <p:nvPr/>
          </p:nvCxnSpPr>
          <p:spPr>
            <a:xfrm flipH="1">
              <a:off x="7563764" y="1130139"/>
              <a:ext cx="820497" cy="0"/>
            </a:xfrm>
            <a:prstGeom prst="straightConnector1">
              <a:avLst/>
            </a:prstGeom>
            <a:ln>
              <a:gradFill>
                <a:gsLst>
                  <a:gs pos="100000">
                    <a:srgbClr val="4C678E">
                      <a:alpha val="0"/>
                    </a:srgbClr>
                  </a:gs>
                  <a:gs pos="0">
                    <a:srgbClr val="4C678E"/>
                  </a:gs>
                </a:gsLst>
                <a:lin ang="10800000" scaled="0"/>
              </a:gradFill>
              <a:tailEnd type="oval"/>
            </a:ln>
          </p:spPr>
          <p:style>
            <a:lnRef idx="1">
              <a:schemeClr val="accent1"/>
            </a:lnRef>
            <a:fillRef idx="0">
              <a:schemeClr val="accent1"/>
            </a:fillRef>
            <a:effectRef idx="0">
              <a:schemeClr val="accent1"/>
            </a:effectRef>
            <a:fontRef idx="minor">
              <a:schemeClr val="tx1"/>
            </a:fontRef>
          </p:style>
        </p:cxnSp>
      </p:grpSp>
      <p:sp>
        <p:nvSpPr>
          <p:cNvPr id="13" name="矩形 12"/>
          <p:cNvSpPr/>
          <p:nvPr>
            <p:custDataLst>
              <p:tags r:id="rId1"/>
            </p:custDataLst>
          </p:nvPr>
        </p:nvSpPr>
        <p:spPr>
          <a:xfrm>
            <a:off x="0" y="1405255"/>
            <a:ext cx="12192000" cy="817880"/>
          </a:xfrm>
          <a:prstGeom prst="rect">
            <a:avLst/>
          </a:prstGeom>
          <a:gradFill flip="none" rotWithShape="1">
            <a:gsLst>
              <a:gs pos="0">
                <a:srgbClr val="4C678E">
                  <a:alpha val="75000"/>
                </a:srgbClr>
              </a:gs>
              <a:gs pos="100000">
                <a:srgbClr val="4C678E">
                  <a:alpha val="76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mn-ea"/>
              <a:sym typeface="+mn-lt"/>
            </a:endParaRPr>
          </a:p>
        </p:txBody>
      </p:sp>
      <p:sp>
        <p:nvSpPr>
          <p:cNvPr id="17" name="矩形 16"/>
          <p:cNvSpPr/>
          <p:nvPr>
            <p:custDataLst>
              <p:tags r:id="rId2"/>
            </p:custDataLst>
          </p:nvPr>
        </p:nvSpPr>
        <p:spPr>
          <a:xfrm>
            <a:off x="2404745" y="1405255"/>
            <a:ext cx="7723505" cy="553720"/>
          </a:xfrm>
          <a:prstGeom prst="rect">
            <a:avLst/>
          </a:prstGeom>
          <a:noFill/>
        </p:spPr>
        <p:txBody>
          <a:bodyPr wrap="square" lIns="0" tIns="0" rIns="0" bIns="0" rtlCol="0">
            <a:spAutoFit/>
          </a:bodyPr>
          <a:p>
            <a:pPr algn="ctr" hangingPunct="0">
              <a:lnSpc>
                <a:spcPct val="150000"/>
              </a:lnSpc>
            </a:pPr>
            <a:r>
              <a:rPr lang="zh-CN" altLang="en-US" sz="2400" b="1" dirty="0">
                <a:solidFill>
                  <a:schemeClr val="bg1"/>
                </a:solidFill>
                <a:cs typeface="+mn-ea"/>
                <a:sym typeface="+mn-lt"/>
              </a:rPr>
              <a:t>面向新人</a:t>
            </a:r>
            <a:r>
              <a:rPr lang="en-US" altLang="zh-CN" sz="2400" b="1" dirty="0">
                <a:solidFill>
                  <a:schemeClr val="bg1"/>
                </a:solidFill>
                <a:cs typeface="+mn-ea"/>
                <a:sym typeface="+mn-lt"/>
              </a:rPr>
              <a:t>——</a:t>
            </a:r>
            <a:r>
              <a:rPr lang="zh-CN" altLang="en-US" sz="2400" b="1" dirty="0">
                <a:solidFill>
                  <a:schemeClr val="bg1"/>
                </a:solidFill>
                <a:cs typeface="+mn-ea"/>
                <a:sym typeface="+mn-lt"/>
              </a:rPr>
              <a:t>水上婚博</a:t>
            </a:r>
            <a:r>
              <a:rPr lang="zh-CN" altLang="en-US" sz="2400" b="1" dirty="0">
                <a:solidFill>
                  <a:schemeClr val="bg1"/>
                </a:solidFill>
                <a:cs typeface="+mn-ea"/>
                <a:sym typeface="+mn-lt"/>
              </a:rPr>
              <a:t>会</a:t>
            </a:r>
            <a:endParaRPr lang="zh-CN" altLang="en-US" sz="2400" b="1" dirty="0">
              <a:solidFill>
                <a:schemeClr val="bg1"/>
              </a:solidFill>
              <a:cs typeface="+mn-ea"/>
              <a:sym typeface="+mn-lt"/>
            </a:endParaRPr>
          </a:p>
        </p:txBody>
      </p:sp>
      <p:sp>
        <p:nvSpPr>
          <p:cNvPr id="12" name="文本框 11"/>
          <p:cNvSpPr txBox="1"/>
          <p:nvPr/>
        </p:nvSpPr>
        <p:spPr>
          <a:xfrm>
            <a:off x="9366885" y="2593340"/>
            <a:ext cx="2197735" cy="440055"/>
          </a:xfrm>
          <a:prstGeom prst="rect">
            <a:avLst/>
          </a:prstGeom>
          <a:solidFill>
            <a:srgbClr val="B0BFD5"/>
          </a:solidFill>
        </p:spPr>
        <p:txBody>
          <a:bodyPr wrap="square" rtlCol="0" anchor="t">
            <a:noAutofit/>
          </a:bodyPr>
          <a:p>
            <a:pPr algn="ctr"/>
            <a:r>
              <a:rPr lang="zh-CN">
                <a:ea typeface="宋体" panose="02010600030101010101" pitchFamily="2" charset="-122"/>
                <a:sym typeface="+mn-ea"/>
              </a:rPr>
              <a:t>婚宴策划</a:t>
            </a:r>
            <a:endParaRPr lang="zh-CN">
              <a:ea typeface="宋体" panose="02010600030101010101" pitchFamily="2" charset="-122"/>
              <a:sym typeface="+mn-ea"/>
            </a:endParaRPr>
          </a:p>
        </p:txBody>
      </p:sp>
      <p:sp>
        <p:nvSpPr>
          <p:cNvPr id="15" name="文本框 14"/>
          <p:cNvSpPr txBox="1"/>
          <p:nvPr/>
        </p:nvSpPr>
        <p:spPr>
          <a:xfrm>
            <a:off x="9366885" y="3352800"/>
            <a:ext cx="2197100" cy="440055"/>
          </a:xfrm>
          <a:prstGeom prst="rect">
            <a:avLst/>
          </a:prstGeom>
          <a:solidFill>
            <a:srgbClr val="B0BFD5"/>
          </a:solidFill>
        </p:spPr>
        <p:txBody>
          <a:bodyPr wrap="square" rtlCol="0" anchor="t">
            <a:noAutofit/>
          </a:bodyPr>
          <a:p>
            <a:pPr algn="ctr"/>
            <a:r>
              <a:rPr lang="zh-CN">
                <a:ea typeface="宋体" panose="02010600030101010101" pitchFamily="2" charset="-122"/>
                <a:sym typeface="+mn-ea"/>
              </a:rPr>
              <a:t>喜饼喜糖伴手礼</a:t>
            </a:r>
            <a:endParaRPr lang="zh-CN">
              <a:ea typeface="宋体" panose="02010600030101010101" pitchFamily="2" charset="-122"/>
              <a:sym typeface="+mn-ea"/>
            </a:endParaRPr>
          </a:p>
        </p:txBody>
      </p:sp>
      <p:sp>
        <p:nvSpPr>
          <p:cNvPr id="16" name="文本框 15"/>
          <p:cNvSpPr txBox="1"/>
          <p:nvPr/>
        </p:nvSpPr>
        <p:spPr>
          <a:xfrm>
            <a:off x="9366885" y="4095115"/>
            <a:ext cx="2197100" cy="440055"/>
          </a:xfrm>
          <a:prstGeom prst="rect">
            <a:avLst/>
          </a:prstGeom>
          <a:solidFill>
            <a:srgbClr val="B0BFD5"/>
          </a:solidFill>
        </p:spPr>
        <p:txBody>
          <a:bodyPr wrap="square" rtlCol="0" anchor="t">
            <a:noAutofit/>
          </a:bodyPr>
          <a:p>
            <a:pPr algn="ctr"/>
            <a:r>
              <a:rPr lang="zh-CN">
                <a:ea typeface="宋体" panose="02010600030101010101" pitchFamily="2" charset="-122"/>
                <a:sym typeface="+mn-ea"/>
              </a:rPr>
              <a:t>婚服婚饰</a:t>
            </a:r>
            <a:endParaRPr lang="zh-CN">
              <a:ea typeface="宋体" panose="02010600030101010101" pitchFamily="2" charset="-122"/>
              <a:sym typeface="+mn-ea"/>
            </a:endParaRPr>
          </a:p>
        </p:txBody>
      </p:sp>
      <p:sp>
        <p:nvSpPr>
          <p:cNvPr id="18" name="文本框 17"/>
          <p:cNvSpPr txBox="1"/>
          <p:nvPr/>
        </p:nvSpPr>
        <p:spPr>
          <a:xfrm>
            <a:off x="560705" y="6183630"/>
            <a:ext cx="11003280" cy="527685"/>
          </a:xfrm>
          <a:prstGeom prst="rect">
            <a:avLst/>
          </a:prstGeom>
          <a:solidFill>
            <a:schemeClr val="accent4"/>
          </a:solidFill>
        </p:spPr>
        <p:txBody>
          <a:bodyPr wrap="square" rtlCol="0" anchor="t">
            <a:noAutofit/>
          </a:bodyPr>
          <a:p>
            <a:pPr algn="ctr">
              <a:lnSpc>
                <a:spcPct val="150000"/>
              </a:lnSpc>
            </a:pPr>
            <a:r>
              <a:rPr>
                <a:ea typeface="宋体" panose="02010600030101010101" pitchFamily="2" charset="-122"/>
                <a:sym typeface="+mn-ea"/>
              </a:rPr>
              <a:t>进一步打响</a:t>
            </a:r>
            <a:r>
              <a:rPr>
                <a:ea typeface="宋体" panose="02010600030101010101" pitchFamily="2" charset="-122"/>
                <a:sym typeface="+mn-ea"/>
              </a:rPr>
              <a:t>将文旅婚庆</a:t>
            </a:r>
            <a:r>
              <a:rPr lang="zh-CN">
                <a:ea typeface="宋体" panose="02010600030101010101" pitchFamily="2" charset="-122"/>
                <a:sym typeface="+mn-ea"/>
              </a:rPr>
              <a:t>，让更多人知道海上婚礼</a:t>
            </a:r>
            <a:r>
              <a:rPr lang="en-US" altLang="zh-CN">
                <a:ea typeface="宋体" panose="02010600030101010101" pitchFamily="2" charset="-122"/>
                <a:sym typeface="+mn-ea"/>
              </a:rPr>
              <a:t>-</a:t>
            </a:r>
            <a:r>
              <a:rPr lang="zh-CN">
                <a:ea typeface="宋体" panose="02010600030101010101" pitchFamily="2" charset="-122"/>
                <a:sym typeface="+mn-ea"/>
              </a:rPr>
              <a:t>【疍愿人长久】</a:t>
            </a:r>
            <a:r>
              <a:rPr>
                <a:ea typeface="宋体" panose="02010600030101010101" pitchFamily="2" charset="-122"/>
                <a:sym typeface="+mn-ea"/>
              </a:rPr>
              <a:t>品牌</a:t>
            </a:r>
            <a:r>
              <a:rPr lang="zh-CN">
                <a:ea typeface="宋体" panose="02010600030101010101" pitchFamily="2" charset="-122"/>
                <a:sym typeface="+mn-ea"/>
              </a:rPr>
              <a:t>，吸引人来消费</a:t>
            </a:r>
            <a:endParaRPr lang="zh-CN">
              <a:ea typeface="宋体" panose="02010600030101010101" pitchFamily="2" charset="-122"/>
              <a:sym typeface="+mn-ea"/>
            </a:endParaRPr>
          </a:p>
        </p:txBody>
      </p:sp>
      <p:sp>
        <p:nvSpPr>
          <p:cNvPr id="20" name="文本框 19"/>
          <p:cNvSpPr txBox="1"/>
          <p:nvPr>
            <p:custDataLst>
              <p:tags r:id="rId3"/>
            </p:custDataLst>
          </p:nvPr>
        </p:nvSpPr>
        <p:spPr>
          <a:xfrm>
            <a:off x="9366885" y="4845685"/>
            <a:ext cx="2197100" cy="440055"/>
          </a:xfrm>
          <a:prstGeom prst="rect">
            <a:avLst/>
          </a:prstGeom>
          <a:solidFill>
            <a:srgbClr val="B0BFD5"/>
          </a:solidFill>
        </p:spPr>
        <p:txBody>
          <a:bodyPr wrap="square" rtlCol="0" anchor="t">
            <a:noAutofit/>
          </a:bodyPr>
          <a:p>
            <a:pPr algn="ctr"/>
            <a:r>
              <a:rPr lang="zh-CN">
                <a:ea typeface="宋体" panose="02010600030101010101" pitchFamily="2" charset="-122"/>
                <a:sym typeface="+mn-ea"/>
              </a:rPr>
              <a:t>各地婚俗文化</a:t>
            </a:r>
            <a:endParaRPr lang="zh-CN">
              <a:ea typeface="宋体" panose="02010600030101010101" pitchFamily="2" charset="-122"/>
              <a:sym typeface="+mn-ea"/>
            </a:endParaRPr>
          </a:p>
        </p:txBody>
      </p:sp>
      <p:sp>
        <p:nvSpPr>
          <p:cNvPr id="100" name="文本框 99"/>
          <p:cNvSpPr txBox="1"/>
          <p:nvPr/>
        </p:nvSpPr>
        <p:spPr>
          <a:xfrm>
            <a:off x="1315085" y="1936115"/>
            <a:ext cx="9632950" cy="306705"/>
          </a:xfrm>
          <a:prstGeom prst="rect">
            <a:avLst/>
          </a:prstGeom>
          <a:noFill/>
          <a:ln w="9525">
            <a:noFill/>
          </a:ln>
        </p:spPr>
        <p:txBody>
          <a:bodyPr wrap="square">
            <a:spAutoFit/>
          </a:bodyPr>
          <a:p>
            <a:pPr indent="0" algn="ctr"/>
            <a:r>
              <a:rPr lang="zh-CN" sz="1400" b="0">
                <a:solidFill>
                  <a:schemeClr val="bg1"/>
                </a:solidFill>
                <a:latin typeface="Calibri" panose="020F0502020204030204" charset="0"/>
                <a:ea typeface="宋体" panose="02010600030101010101" pitchFamily="2" charset="-122"/>
              </a:rPr>
              <a:t>将项目打造成婚礼目的地热点后，后期可以水上婚礼品牌作为号召，召集各地婚庆品牌。</a:t>
            </a:r>
            <a:endParaRPr lang="zh-CN" altLang="en-US" sz="1400" b="0">
              <a:solidFill>
                <a:schemeClr val="bg1"/>
              </a:solidFill>
              <a:latin typeface="Calibri" panose="020F0502020204030204" charset="0"/>
              <a:ea typeface="宋体" panose="02010600030101010101" pitchFamily="2" charset="-122"/>
            </a:endParaRPr>
          </a:p>
        </p:txBody>
      </p:sp>
      <p:sp>
        <p:nvSpPr>
          <p:cNvPr id="10" name="文本框 9"/>
          <p:cNvSpPr txBox="1"/>
          <p:nvPr>
            <p:custDataLst>
              <p:tags r:id="rId4"/>
            </p:custDataLst>
          </p:nvPr>
        </p:nvSpPr>
        <p:spPr>
          <a:xfrm>
            <a:off x="9367520" y="5596890"/>
            <a:ext cx="2197100" cy="440055"/>
          </a:xfrm>
          <a:prstGeom prst="rect">
            <a:avLst/>
          </a:prstGeom>
          <a:solidFill>
            <a:srgbClr val="B0BFD5"/>
          </a:solidFill>
        </p:spPr>
        <p:txBody>
          <a:bodyPr wrap="square" rtlCol="0" anchor="t">
            <a:noAutofit/>
          </a:bodyPr>
          <a:p>
            <a:pPr algn="ctr"/>
            <a:r>
              <a:rPr lang="zh-CN">
                <a:ea typeface="宋体" panose="02010600030101010101" pitchFamily="2" charset="-122"/>
                <a:sym typeface="+mn-ea"/>
              </a:rPr>
              <a:t>海边婚礼</a:t>
            </a:r>
            <a:endParaRPr lang="zh-CN">
              <a:ea typeface="宋体" panose="02010600030101010101" pitchFamily="2" charset="-122"/>
              <a:sym typeface="+mn-ea"/>
            </a:endParaRPr>
          </a:p>
        </p:txBody>
      </p:sp>
      <p:pic>
        <p:nvPicPr>
          <p:cNvPr id="11" name="图片 10"/>
          <p:cNvPicPr/>
          <p:nvPr/>
        </p:nvPicPr>
        <p:blipFill>
          <a:blip r:embed="rId5"/>
          <a:srcRect l="14014" t="8177" b="20094"/>
          <a:stretch>
            <a:fillRect/>
          </a:stretch>
        </p:blipFill>
        <p:spPr>
          <a:xfrm>
            <a:off x="577850" y="3190240"/>
            <a:ext cx="4848860" cy="2252980"/>
          </a:xfrm>
          <a:prstGeom prst="rect">
            <a:avLst/>
          </a:prstGeom>
          <a:noFill/>
          <a:ln w="9525">
            <a:noFill/>
          </a:ln>
        </p:spPr>
      </p:pic>
      <p:pic>
        <p:nvPicPr>
          <p:cNvPr id="101" name="图片 100"/>
          <p:cNvPicPr/>
          <p:nvPr/>
        </p:nvPicPr>
        <p:blipFill>
          <a:blip r:embed="rId6"/>
          <a:stretch>
            <a:fillRect/>
          </a:stretch>
        </p:blipFill>
        <p:spPr>
          <a:xfrm>
            <a:off x="5552440" y="3182620"/>
            <a:ext cx="3390265" cy="2260600"/>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3"/>
                                        </p:tgtEl>
                                        <p:attrNameLst>
                                          <p:attrName>style.visibility</p:attrName>
                                        </p:attrNameLst>
                                      </p:cBhvr>
                                      <p:to>
                                        <p:strVal val="visible"/>
                                      </p:to>
                                    </p:set>
                                    <p:anim calcmode="lin" valueType="num">
                                      <p:cBhvr>
                                        <p:cTn id="12" dur="500" fill="hold"/>
                                        <p:tgtEl>
                                          <p:spTgt spid="33"/>
                                        </p:tgtEl>
                                        <p:attrNameLst>
                                          <p:attrName>ppt_w</p:attrName>
                                        </p:attrNameLst>
                                      </p:cBhvr>
                                      <p:tavLst>
                                        <p:tav tm="0">
                                          <p:val>
                                            <p:fltVal val="0"/>
                                          </p:val>
                                        </p:tav>
                                        <p:tav tm="100000">
                                          <p:val>
                                            <p:strVal val="#ppt_w"/>
                                          </p:val>
                                        </p:tav>
                                      </p:tavLst>
                                    </p:anim>
                                    <p:anim calcmode="lin" valueType="num">
                                      <p:cBhvr>
                                        <p:cTn id="13" dur="500" fill="hold"/>
                                        <p:tgtEl>
                                          <p:spTgt spid="33"/>
                                        </p:tgtEl>
                                        <p:attrNameLst>
                                          <p:attrName>ppt_h</p:attrName>
                                        </p:attrNameLst>
                                      </p:cBhvr>
                                      <p:tavLst>
                                        <p:tav tm="0">
                                          <p:val>
                                            <p:fltVal val="0"/>
                                          </p:val>
                                        </p:tav>
                                        <p:tav tm="100000">
                                          <p:val>
                                            <p:strVal val="#ppt_h"/>
                                          </p:val>
                                        </p:tav>
                                      </p:tavLst>
                                    </p:anim>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12" grpId="0" bldLvl="0" animBg="1"/>
      <p:bldP spid="12" grpId="1" animBg="1"/>
      <p:bldP spid="15" grpId="0" bldLvl="0" animBg="1"/>
      <p:bldP spid="15" grpId="1" animBg="1"/>
      <p:bldP spid="16" grpId="0" bldLvl="0" animBg="1"/>
      <p:bldP spid="16" grpId="1" animBg="1"/>
      <p:bldP spid="18" grpId="0" bldLvl="0" animBg="1"/>
      <p:bldP spid="18" grpId="1" animBg="1"/>
      <p:bldP spid="20" grpId="0" bldLvl="0" animBg="1"/>
      <p:bldP spid="20" grpId="1" animBg="1"/>
      <p:bldP spid="10" grpId="0" bldLvl="0" animBg="1"/>
      <p:bldP spid="10" grpId="1"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698500" y="-582990"/>
            <a:ext cx="13589000" cy="8023980"/>
            <a:chOff x="-863600" y="-584200"/>
            <a:chExt cx="13335000" cy="7874000"/>
          </a:xfrm>
          <a:solidFill>
            <a:srgbClr val="E6E6E6"/>
          </a:solidFill>
        </p:grpSpPr>
        <p:grpSp>
          <p:nvGrpSpPr>
            <p:cNvPr id="4" name="组合 3"/>
            <p:cNvGrpSpPr/>
            <p:nvPr/>
          </p:nvGrpSpPr>
          <p:grpSpPr>
            <a:xfrm>
              <a:off x="-863600" y="-584200"/>
              <a:ext cx="165100" cy="7874000"/>
              <a:chOff x="-863600" y="-584200"/>
              <a:chExt cx="165100" cy="7874000"/>
            </a:xfrm>
            <a:grpFill/>
          </p:grpSpPr>
          <p:sp>
            <p:nvSpPr>
              <p:cNvPr id="2" name="椭圆 1"/>
              <p:cNvSpPr/>
              <p:nvPr/>
            </p:nvSpPr>
            <p:spPr>
              <a:xfrm>
                <a:off x="-863600" y="-584200"/>
                <a:ext cx="165100" cy="165100"/>
              </a:xfrm>
              <a:prstGeom prst="ellipse">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 name="椭圆 2"/>
              <p:cNvSpPr/>
              <p:nvPr/>
            </p:nvSpPr>
            <p:spPr>
              <a:xfrm>
                <a:off x="-863600" y="7124700"/>
                <a:ext cx="165100" cy="165100"/>
              </a:xfrm>
              <a:prstGeom prst="ellipse">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5" name="组合 4"/>
            <p:cNvGrpSpPr/>
            <p:nvPr/>
          </p:nvGrpSpPr>
          <p:grpSpPr>
            <a:xfrm>
              <a:off x="12306300" y="-584200"/>
              <a:ext cx="165100" cy="7874000"/>
              <a:chOff x="-863600" y="-584200"/>
              <a:chExt cx="165100" cy="7874000"/>
            </a:xfrm>
            <a:grpFill/>
          </p:grpSpPr>
          <p:sp>
            <p:nvSpPr>
              <p:cNvPr id="6" name="椭圆 5"/>
              <p:cNvSpPr/>
              <p:nvPr/>
            </p:nvSpPr>
            <p:spPr>
              <a:xfrm>
                <a:off x="-863600" y="-584200"/>
                <a:ext cx="165100" cy="165100"/>
              </a:xfrm>
              <a:prstGeom prst="ellipse">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 name="椭圆 6"/>
              <p:cNvSpPr/>
              <p:nvPr/>
            </p:nvSpPr>
            <p:spPr>
              <a:xfrm>
                <a:off x="-863600" y="7124700"/>
                <a:ext cx="165100" cy="165100"/>
              </a:xfrm>
              <a:prstGeom prst="ellipse">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sp>
        <p:nvSpPr>
          <p:cNvPr id="33" name="文本框 32"/>
          <p:cNvSpPr txBox="1"/>
          <p:nvPr/>
        </p:nvSpPr>
        <p:spPr>
          <a:xfrm>
            <a:off x="3434080" y="541655"/>
            <a:ext cx="5344795" cy="706755"/>
          </a:xfrm>
          <a:prstGeom prst="rect">
            <a:avLst/>
          </a:prstGeom>
          <a:noFill/>
        </p:spPr>
        <p:txBody>
          <a:bodyPr wrap="square" rtlCol="0">
            <a:spAutoFit/>
          </a:bodyPr>
          <a:lstStyle/>
          <a:p>
            <a:pPr algn="ctr"/>
            <a:r>
              <a:rPr lang="zh-CN" altLang="en-US" sz="4000" spc="600" dirty="0">
                <a:solidFill>
                  <a:srgbClr val="4C678E"/>
                </a:solidFill>
                <a:cs typeface="+mn-ea"/>
                <a:sym typeface="+mn-lt"/>
              </a:rPr>
              <a:t>文旅品牌</a:t>
            </a:r>
            <a:r>
              <a:rPr lang="en-US" altLang="zh-CN" sz="4000" spc="600" dirty="0">
                <a:solidFill>
                  <a:srgbClr val="4C678E"/>
                </a:solidFill>
                <a:cs typeface="+mn-ea"/>
                <a:sym typeface="+mn-lt"/>
              </a:rPr>
              <a:t>-</a:t>
            </a:r>
            <a:r>
              <a:rPr lang="zh-CN" altLang="en-US" sz="4000" spc="600" dirty="0">
                <a:solidFill>
                  <a:srgbClr val="4C678E"/>
                </a:solidFill>
                <a:cs typeface="+mn-ea"/>
                <a:sym typeface="+mn-lt"/>
              </a:rPr>
              <a:t>方案拓展</a:t>
            </a:r>
            <a:endParaRPr lang="zh-CN" altLang="en-US" sz="4000" spc="600" dirty="0">
              <a:solidFill>
                <a:srgbClr val="4C678E"/>
              </a:solidFill>
              <a:cs typeface="+mn-ea"/>
              <a:sym typeface="+mn-lt"/>
            </a:endParaRPr>
          </a:p>
        </p:txBody>
      </p:sp>
      <p:grpSp>
        <p:nvGrpSpPr>
          <p:cNvPr id="9" name="组合 8"/>
          <p:cNvGrpSpPr/>
          <p:nvPr/>
        </p:nvGrpSpPr>
        <p:grpSpPr>
          <a:xfrm flipV="1">
            <a:off x="1906905" y="827405"/>
            <a:ext cx="8358505" cy="132715"/>
            <a:chOff x="3893464" y="1130139"/>
            <a:chExt cx="4490797" cy="0"/>
          </a:xfrm>
        </p:grpSpPr>
        <p:cxnSp>
          <p:nvCxnSpPr>
            <p:cNvPr id="36" name="直接箭头连接符 25"/>
            <p:cNvCxnSpPr/>
            <p:nvPr/>
          </p:nvCxnSpPr>
          <p:spPr>
            <a:xfrm>
              <a:off x="3893464" y="1130139"/>
              <a:ext cx="820497" cy="0"/>
            </a:xfrm>
            <a:prstGeom prst="straightConnector1">
              <a:avLst/>
            </a:prstGeom>
            <a:ln>
              <a:gradFill>
                <a:gsLst>
                  <a:gs pos="100000">
                    <a:srgbClr val="4C678E">
                      <a:alpha val="0"/>
                    </a:srgbClr>
                  </a:gs>
                  <a:gs pos="0">
                    <a:srgbClr val="4C678E"/>
                  </a:gs>
                </a:gsLst>
                <a:lin ang="10800000" scaled="0"/>
              </a:gradFill>
              <a:tailEnd type="oval"/>
            </a:ln>
          </p:spPr>
          <p:style>
            <a:lnRef idx="1">
              <a:schemeClr val="accent1"/>
            </a:lnRef>
            <a:fillRef idx="0">
              <a:schemeClr val="accent1"/>
            </a:fillRef>
            <a:effectRef idx="0">
              <a:schemeClr val="accent1"/>
            </a:effectRef>
            <a:fontRef idx="minor">
              <a:schemeClr val="tx1"/>
            </a:fontRef>
          </p:style>
        </p:cxnSp>
        <p:cxnSp>
          <p:nvCxnSpPr>
            <p:cNvPr id="50" name="直接箭头连接符 25"/>
            <p:cNvCxnSpPr/>
            <p:nvPr/>
          </p:nvCxnSpPr>
          <p:spPr>
            <a:xfrm flipH="1">
              <a:off x="7563764" y="1130139"/>
              <a:ext cx="820497" cy="0"/>
            </a:xfrm>
            <a:prstGeom prst="straightConnector1">
              <a:avLst/>
            </a:prstGeom>
            <a:ln>
              <a:gradFill>
                <a:gsLst>
                  <a:gs pos="100000">
                    <a:srgbClr val="4C678E">
                      <a:alpha val="0"/>
                    </a:srgbClr>
                  </a:gs>
                  <a:gs pos="0">
                    <a:srgbClr val="4C678E"/>
                  </a:gs>
                </a:gsLst>
                <a:lin ang="10800000" scaled="0"/>
              </a:gradFill>
              <a:tailEnd type="oval"/>
            </a:ln>
          </p:spPr>
          <p:style>
            <a:lnRef idx="1">
              <a:schemeClr val="accent1"/>
            </a:lnRef>
            <a:fillRef idx="0">
              <a:schemeClr val="accent1"/>
            </a:fillRef>
            <a:effectRef idx="0">
              <a:schemeClr val="accent1"/>
            </a:effectRef>
            <a:fontRef idx="minor">
              <a:schemeClr val="tx1"/>
            </a:fontRef>
          </p:style>
        </p:cxnSp>
      </p:grpSp>
      <p:sp>
        <p:nvSpPr>
          <p:cNvPr id="13" name="矩形 12"/>
          <p:cNvSpPr/>
          <p:nvPr>
            <p:custDataLst>
              <p:tags r:id="rId1"/>
            </p:custDataLst>
          </p:nvPr>
        </p:nvSpPr>
        <p:spPr>
          <a:xfrm>
            <a:off x="0" y="1405255"/>
            <a:ext cx="12192000" cy="817880"/>
          </a:xfrm>
          <a:prstGeom prst="rect">
            <a:avLst/>
          </a:prstGeom>
          <a:gradFill flip="none" rotWithShape="1">
            <a:gsLst>
              <a:gs pos="0">
                <a:srgbClr val="4C678E">
                  <a:alpha val="75000"/>
                </a:srgbClr>
              </a:gs>
              <a:gs pos="100000">
                <a:srgbClr val="4C678E">
                  <a:alpha val="76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mn-ea"/>
              <a:sym typeface="+mn-lt"/>
            </a:endParaRPr>
          </a:p>
        </p:txBody>
      </p:sp>
      <p:sp>
        <p:nvSpPr>
          <p:cNvPr id="17" name="矩形 16"/>
          <p:cNvSpPr/>
          <p:nvPr>
            <p:custDataLst>
              <p:tags r:id="rId2"/>
            </p:custDataLst>
          </p:nvPr>
        </p:nvSpPr>
        <p:spPr>
          <a:xfrm>
            <a:off x="2404745" y="1405255"/>
            <a:ext cx="7723505" cy="553720"/>
          </a:xfrm>
          <a:prstGeom prst="rect">
            <a:avLst/>
          </a:prstGeom>
          <a:noFill/>
        </p:spPr>
        <p:txBody>
          <a:bodyPr wrap="square" lIns="0" tIns="0" rIns="0" bIns="0" rtlCol="0">
            <a:spAutoFit/>
          </a:bodyPr>
          <a:p>
            <a:pPr algn="ctr" hangingPunct="0">
              <a:lnSpc>
                <a:spcPct val="150000"/>
              </a:lnSpc>
            </a:pPr>
            <a:r>
              <a:rPr sz="2400" b="1" dirty="0">
                <a:solidFill>
                  <a:schemeClr val="bg1"/>
                </a:solidFill>
                <a:cs typeface="+mn-ea"/>
                <a:sym typeface="+mn-lt"/>
              </a:rPr>
              <a:t>面向全民</a:t>
            </a:r>
            <a:r>
              <a:rPr lang="en-US" sz="2400" b="1" dirty="0">
                <a:solidFill>
                  <a:schemeClr val="bg1"/>
                </a:solidFill>
                <a:cs typeface="+mn-ea"/>
                <a:sym typeface="+mn-lt"/>
              </a:rPr>
              <a:t>——</a:t>
            </a:r>
            <a:r>
              <a:rPr sz="2400" b="1" dirty="0">
                <a:solidFill>
                  <a:schemeClr val="bg1"/>
                </a:solidFill>
                <a:cs typeface="+mn-ea"/>
                <a:sym typeface="+mn-lt"/>
              </a:rPr>
              <a:t>海上艺术乌托邦</a:t>
            </a:r>
            <a:endParaRPr sz="2400" b="1" dirty="0">
              <a:solidFill>
                <a:schemeClr val="bg1"/>
              </a:solidFill>
              <a:cs typeface="+mn-ea"/>
              <a:sym typeface="+mn-lt"/>
            </a:endParaRPr>
          </a:p>
        </p:txBody>
      </p:sp>
      <p:sp>
        <p:nvSpPr>
          <p:cNvPr id="12" name="文本框 11"/>
          <p:cNvSpPr txBox="1"/>
          <p:nvPr/>
        </p:nvSpPr>
        <p:spPr>
          <a:xfrm>
            <a:off x="447675" y="2601595"/>
            <a:ext cx="3842385" cy="440055"/>
          </a:xfrm>
          <a:prstGeom prst="rect">
            <a:avLst/>
          </a:prstGeom>
          <a:solidFill>
            <a:srgbClr val="FFC000"/>
          </a:solidFill>
        </p:spPr>
        <p:txBody>
          <a:bodyPr wrap="square" rtlCol="0" anchor="t">
            <a:noAutofit/>
          </a:bodyPr>
          <a:p>
            <a:pPr algn="ctr"/>
            <a:r>
              <a:rPr lang="zh-CN">
                <a:ea typeface="宋体" panose="02010600030101010101" pitchFamily="2" charset="-122"/>
                <a:sym typeface="+mn-ea"/>
              </a:rPr>
              <a:t>商业秀场/发布会</a:t>
            </a:r>
            <a:r>
              <a:rPr lang="en-US" altLang="zh-CN">
                <a:ea typeface="宋体" panose="02010600030101010101" pitchFamily="2" charset="-122"/>
                <a:sym typeface="+mn-ea"/>
              </a:rPr>
              <a:t>/</a:t>
            </a:r>
            <a:r>
              <a:rPr lang="zh-CN" altLang="en-US">
                <a:ea typeface="宋体" panose="02010600030101010101" pitchFamily="2" charset="-122"/>
                <a:sym typeface="+mn-ea"/>
              </a:rPr>
              <a:t>电影节</a:t>
            </a:r>
            <a:r>
              <a:rPr lang="zh-CN">
                <a:ea typeface="宋体" panose="02010600030101010101" pitchFamily="2" charset="-122"/>
                <a:sym typeface="+mn-ea"/>
              </a:rPr>
              <a:t>等</a:t>
            </a:r>
            <a:endParaRPr lang="zh-CN">
              <a:ea typeface="宋体" panose="02010600030101010101" pitchFamily="2" charset="-122"/>
              <a:sym typeface="+mn-ea"/>
            </a:endParaRPr>
          </a:p>
        </p:txBody>
      </p:sp>
      <p:sp>
        <p:nvSpPr>
          <p:cNvPr id="15" name="文本框 14"/>
          <p:cNvSpPr txBox="1"/>
          <p:nvPr/>
        </p:nvSpPr>
        <p:spPr>
          <a:xfrm>
            <a:off x="4903470" y="2601595"/>
            <a:ext cx="3265170" cy="440055"/>
          </a:xfrm>
          <a:prstGeom prst="rect">
            <a:avLst/>
          </a:prstGeom>
          <a:solidFill>
            <a:srgbClr val="FFC000"/>
          </a:solidFill>
        </p:spPr>
        <p:txBody>
          <a:bodyPr wrap="square" rtlCol="0" anchor="t">
            <a:noAutofit/>
          </a:bodyPr>
          <a:p>
            <a:pPr algn="ctr"/>
            <a:r>
              <a:rPr lang="zh-CN">
                <a:ea typeface="宋体" panose="02010600030101010101" pitchFamily="2" charset="-122"/>
                <a:sym typeface="+mn-ea"/>
              </a:rPr>
              <a:t>陵水独有的文化节</a:t>
            </a:r>
            <a:endParaRPr lang="zh-CN">
              <a:ea typeface="宋体" panose="02010600030101010101" pitchFamily="2" charset="-122"/>
              <a:sym typeface="+mn-ea"/>
            </a:endParaRPr>
          </a:p>
        </p:txBody>
      </p:sp>
      <p:sp>
        <p:nvSpPr>
          <p:cNvPr id="16" name="文本框 15"/>
          <p:cNvSpPr txBox="1"/>
          <p:nvPr/>
        </p:nvSpPr>
        <p:spPr>
          <a:xfrm>
            <a:off x="5180330" y="3225165"/>
            <a:ext cx="2711450" cy="429895"/>
          </a:xfrm>
          <a:prstGeom prst="rect">
            <a:avLst/>
          </a:prstGeom>
          <a:solidFill>
            <a:srgbClr val="B0BFD5"/>
          </a:solidFill>
        </p:spPr>
        <p:txBody>
          <a:bodyPr wrap="square" rtlCol="0" anchor="t">
            <a:noAutofit/>
          </a:bodyPr>
          <a:p>
            <a:pPr algn="ctr"/>
            <a:r>
              <a:rPr lang="zh-CN">
                <a:ea typeface="宋体" panose="02010600030101010101" pitchFamily="2" charset="-122"/>
                <a:sym typeface="+mn-ea"/>
              </a:rPr>
              <a:t>陵水湾非遗刺绣交流展会</a:t>
            </a:r>
            <a:endParaRPr lang="zh-CN">
              <a:ea typeface="宋体" panose="02010600030101010101" pitchFamily="2" charset="-122"/>
              <a:sym typeface="+mn-ea"/>
            </a:endParaRPr>
          </a:p>
        </p:txBody>
      </p:sp>
      <p:sp>
        <p:nvSpPr>
          <p:cNvPr id="18" name="文本框 17"/>
          <p:cNvSpPr txBox="1"/>
          <p:nvPr/>
        </p:nvSpPr>
        <p:spPr>
          <a:xfrm>
            <a:off x="324485" y="5755640"/>
            <a:ext cx="11641455" cy="604520"/>
          </a:xfrm>
          <a:prstGeom prst="rect">
            <a:avLst/>
          </a:prstGeom>
          <a:solidFill>
            <a:schemeClr val="accent4"/>
          </a:solidFill>
        </p:spPr>
        <p:txBody>
          <a:bodyPr wrap="square" rtlCol="0" anchor="t">
            <a:noAutofit/>
          </a:bodyPr>
          <a:p>
            <a:pPr algn="ctr">
              <a:lnSpc>
                <a:spcPct val="150000"/>
              </a:lnSpc>
            </a:pPr>
            <a:r>
              <a:rPr>
                <a:ea typeface="宋体" panose="02010600030101010101" pitchFamily="2" charset="-122"/>
                <a:sym typeface="+mn-ea"/>
              </a:rPr>
              <a:t></a:t>
            </a:r>
            <a:r>
              <a:rPr lang="zh-CN">
                <a:ea typeface="宋体" panose="02010600030101010101" pitchFamily="2" charset="-122"/>
                <a:sym typeface="+mn-ea"/>
              </a:rPr>
              <a:t>水月</a:t>
            </a:r>
            <a:r>
              <a:rPr>
                <a:ea typeface="宋体" panose="02010600030101010101" pitchFamily="2" charset="-122"/>
                <a:sym typeface="+mn-ea"/>
              </a:rPr>
              <a:t>礼堂</a:t>
            </a:r>
            <a:r>
              <a:rPr lang="zh-CN">
                <a:ea typeface="宋体" panose="02010600030101010101" pitchFamily="2" charset="-122"/>
                <a:sym typeface="+mn-ea"/>
              </a:rPr>
              <a:t>是</a:t>
            </a:r>
            <a:r>
              <a:rPr>
                <a:ea typeface="宋体" panose="02010600030101010101" pitchFamily="2" charset="-122"/>
                <a:sym typeface="+mn-ea"/>
              </a:rPr>
              <a:t>旅者心中的一座灯塔，是园区文娱活动的中心，自发活动的中心，是一群萍水相逢的灵魂碰撞的集会。</a:t>
            </a:r>
            <a:endParaRPr>
              <a:ea typeface="宋体" panose="02010600030101010101" pitchFamily="2" charset="-122"/>
              <a:sym typeface="+mn-ea"/>
            </a:endParaRPr>
          </a:p>
          <a:p>
            <a:pPr algn="ctr">
              <a:lnSpc>
                <a:spcPct val="150000"/>
              </a:lnSpc>
            </a:pPr>
            <a:endParaRPr>
              <a:ea typeface="宋体" panose="02010600030101010101" pitchFamily="2" charset="-122"/>
              <a:sym typeface="+mn-ea"/>
            </a:endParaRPr>
          </a:p>
        </p:txBody>
      </p:sp>
      <p:sp>
        <p:nvSpPr>
          <p:cNvPr id="100" name="文本框 99"/>
          <p:cNvSpPr txBox="1"/>
          <p:nvPr/>
        </p:nvSpPr>
        <p:spPr>
          <a:xfrm>
            <a:off x="1172845" y="1936115"/>
            <a:ext cx="10425430" cy="521970"/>
          </a:xfrm>
          <a:prstGeom prst="rect">
            <a:avLst/>
          </a:prstGeom>
          <a:noFill/>
          <a:ln w="9525">
            <a:noFill/>
          </a:ln>
        </p:spPr>
        <p:txBody>
          <a:bodyPr wrap="square">
            <a:spAutoFit/>
          </a:bodyPr>
          <a:p>
            <a:pPr indent="0" algn="ctr"/>
            <a:r>
              <a:rPr lang="zh-CN" sz="1400" b="1">
                <a:solidFill>
                  <a:schemeClr val="bg1"/>
                </a:solidFill>
                <a:latin typeface="Calibri" panose="020F0502020204030204" charset="0"/>
                <a:ea typeface="宋体" panose="02010600030101010101" pitchFamily="2" charset="-122"/>
              </a:rPr>
              <a:t>【海不止游，更有诗和远】</a:t>
            </a:r>
            <a:r>
              <a:rPr sz="1400">
                <a:solidFill>
                  <a:schemeClr val="bg1"/>
                </a:solidFill>
                <a:ea typeface="宋体" panose="02010600030101010101" pitchFamily="2" charset="-122"/>
                <a:sym typeface="+mn-ea"/>
              </a:rPr>
              <a:t>保证园区的持续活力，面向当地民众，</a:t>
            </a:r>
            <a:r>
              <a:rPr lang="zh-CN" sz="1400">
                <a:solidFill>
                  <a:schemeClr val="bg1"/>
                </a:solidFill>
                <a:ea typeface="宋体" panose="02010600030101010101" pitchFamily="2" charset="-122"/>
                <a:sym typeface="+mn-ea"/>
              </a:rPr>
              <a:t>搭建</a:t>
            </a:r>
            <a:r>
              <a:rPr sz="1400">
                <a:solidFill>
                  <a:schemeClr val="bg1"/>
                </a:solidFill>
                <a:ea typeface="宋体" panose="02010600030101010101" pitchFamily="2" charset="-122"/>
                <a:sym typeface="+mn-ea"/>
              </a:rPr>
              <a:t>陵水文化社群基地</a:t>
            </a:r>
            <a:r>
              <a:rPr lang="zh-CN" sz="1400">
                <a:solidFill>
                  <a:schemeClr val="bg1"/>
                </a:solidFill>
                <a:ea typeface="宋体" panose="02010600030101010101" pitchFamily="2" charset="-122"/>
                <a:sym typeface="+mn-ea"/>
              </a:rPr>
              <a:t>，为</a:t>
            </a:r>
            <a:r>
              <a:rPr sz="1400">
                <a:solidFill>
                  <a:schemeClr val="bg1"/>
                </a:solidFill>
                <a:ea typeface="宋体" panose="02010600030101010101" pitchFamily="2" charset="-122"/>
                <a:sym typeface="+mn-ea"/>
              </a:rPr>
              <a:t>疍民</a:t>
            </a:r>
            <a:r>
              <a:rPr lang="zh-CN" sz="1400">
                <a:solidFill>
                  <a:schemeClr val="bg1"/>
                </a:solidFill>
                <a:ea typeface="宋体" panose="02010600030101010101" pitchFamily="2" charset="-122"/>
                <a:sym typeface="+mn-ea"/>
              </a:rPr>
              <a:t>和陵水人</a:t>
            </a:r>
            <a:r>
              <a:rPr sz="1400">
                <a:solidFill>
                  <a:schemeClr val="bg1"/>
                </a:solidFill>
                <a:ea typeface="宋体" panose="02010600030101010101" pitchFamily="2" charset="-122"/>
                <a:sym typeface="+mn-ea"/>
              </a:rPr>
              <a:t>提供更丰富的文化日常。</a:t>
            </a:r>
            <a:endParaRPr sz="1400">
              <a:ea typeface="宋体" panose="02010600030101010101" pitchFamily="2" charset="-122"/>
              <a:sym typeface="+mn-ea"/>
            </a:endParaRPr>
          </a:p>
          <a:p>
            <a:pPr indent="0" algn="ctr"/>
            <a:endParaRPr lang="zh-CN" sz="1400" b="0">
              <a:solidFill>
                <a:schemeClr val="bg1"/>
              </a:solidFill>
              <a:latin typeface="Calibri" panose="020F0502020204030204" charset="0"/>
              <a:ea typeface="宋体" panose="02010600030101010101" pitchFamily="2" charset="-122"/>
            </a:endParaRPr>
          </a:p>
        </p:txBody>
      </p:sp>
      <p:sp>
        <p:nvSpPr>
          <p:cNvPr id="19" name="文本框 18"/>
          <p:cNvSpPr txBox="1"/>
          <p:nvPr>
            <p:custDataLst>
              <p:tags r:id="rId3"/>
            </p:custDataLst>
          </p:nvPr>
        </p:nvSpPr>
        <p:spPr>
          <a:xfrm>
            <a:off x="5180330" y="3783965"/>
            <a:ext cx="2711450" cy="429895"/>
          </a:xfrm>
          <a:prstGeom prst="rect">
            <a:avLst/>
          </a:prstGeom>
          <a:solidFill>
            <a:srgbClr val="B0BFD5"/>
          </a:solidFill>
        </p:spPr>
        <p:txBody>
          <a:bodyPr wrap="square" rtlCol="0" anchor="t">
            <a:noAutofit/>
          </a:bodyPr>
          <a:p>
            <a:pPr algn="ctr"/>
            <a:r>
              <a:rPr lang="zh-CN">
                <a:ea typeface="宋体" panose="02010600030101010101" pitchFamily="2" charset="-122"/>
                <a:sym typeface="+mn-ea"/>
              </a:rPr>
              <a:t>陵水海上时装秀</a:t>
            </a:r>
            <a:endParaRPr lang="zh-CN">
              <a:ea typeface="宋体" panose="02010600030101010101" pitchFamily="2" charset="-122"/>
              <a:sym typeface="+mn-ea"/>
            </a:endParaRPr>
          </a:p>
        </p:txBody>
      </p:sp>
      <p:sp>
        <p:nvSpPr>
          <p:cNvPr id="21" name="文本框 20"/>
          <p:cNvSpPr txBox="1"/>
          <p:nvPr>
            <p:custDataLst>
              <p:tags r:id="rId4"/>
            </p:custDataLst>
          </p:nvPr>
        </p:nvSpPr>
        <p:spPr>
          <a:xfrm>
            <a:off x="5180330" y="4342765"/>
            <a:ext cx="2711450" cy="429895"/>
          </a:xfrm>
          <a:prstGeom prst="rect">
            <a:avLst/>
          </a:prstGeom>
          <a:solidFill>
            <a:srgbClr val="B0BFD5"/>
          </a:solidFill>
        </p:spPr>
        <p:txBody>
          <a:bodyPr wrap="square" rtlCol="0" anchor="t">
            <a:noAutofit/>
          </a:bodyPr>
          <a:p>
            <a:pPr algn="ctr"/>
            <a:r>
              <a:rPr lang="zh-CN">
                <a:ea typeface="宋体" panose="02010600030101010101" pitchFamily="2" charset="-122"/>
                <a:sym typeface="+mn-ea"/>
              </a:rPr>
              <a:t>渔排音乐节</a:t>
            </a:r>
            <a:endParaRPr lang="zh-CN">
              <a:ea typeface="宋体" panose="02010600030101010101" pitchFamily="2" charset="-122"/>
              <a:sym typeface="+mn-ea"/>
            </a:endParaRPr>
          </a:p>
        </p:txBody>
      </p:sp>
      <p:sp>
        <p:nvSpPr>
          <p:cNvPr id="22" name="文本框 21"/>
          <p:cNvSpPr txBox="1"/>
          <p:nvPr>
            <p:custDataLst>
              <p:tags r:id="rId5"/>
            </p:custDataLst>
          </p:nvPr>
        </p:nvSpPr>
        <p:spPr>
          <a:xfrm>
            <a:off x="5180330" y="4914900"/>
            <a:ext cx="2711450" cy="429895"/>
          </a:xfrm>
          <a:prstGeom prst="rect">
            <a:avLst/>
          </a:prstGeom>
          <a:solidFill>
            <a:srgbClr val="B0BFD5"/>
          </a:solidFill>
        </p:spPr>
        <p:txBody>
          <a:bodyPr wrap="square" rtlCol="0" anchor="t">
            <a:noAutofit/>
          </a:bodyPr>
          <a:p>
            <a:pPr algn="ctr"/>
            <a:r>
              <a:rPr lang="zh-CN">
                <a:ea typeface="宋体" panose="02010600030101010101" pitchFamily="2" charset="-122"/>
                <a:sym typeface="+mn-ea"/>
              </a:rPr>
              <a:t>陵水船舶节</a:t>
            </a:r>
            <a:endParaRPr lang="zh-CN">
              <a:ea typeface="宋体" panose="02010600030101010101" pitchFamily="2" charset="-122"/>
              <a:sym typeface="+mn-ea"/>
            </a:endParaRPr>
          </a:p>
        </p:txBody>
      </p:sp>
      <p:sp>
        <p:nvSpPr>
          <p:cNvPr id="23" name="文本框 22"/>
          <p:cNvSpPr txBox="1"/>
          <p:nvPr>
            <p:custDataLst>
              <p:tags r:id="rId6"/>
            </p:custDataLst>
          </p:nvPr>
        </p:nvSpPr>
        <p:spPr>
          <a:xfrm>
            <a:off x="447675" y="3218815"/>
            <a:ext cx="3842385" cy="2136140"/>
          </a:xfrm>
          <a:prstGeom prst="rect">
            <a:avLst/>
          </a:prstGeom>
          <a:solidFill>
            <a:srgbClr val="B0BFD5"/>
          </a:solidFill>
        </p:spPr>
        <p:txBody>
          <a:bodyPr wrap="square" rtlCol="0" anchor="t">
            <a:noAutofit/>
          </a:bodyPr>
          <a:p>
            <a:pPr marL="285750" indent="-285750" algn="l">
              <a:lnSpc>
                <a:spcPct val="150000"/>
              </a:lnSpc>
              <a:buFont typeface="Arial" panose="020B0604020202020204" pitchFamily="34" charset="0"/>
              <a:buChar char="•"/>
            </a:pPr>
            <a:r>
              <a:rPr lang="zh-CN">
                <a:ea typeface="宋体" panose="02010600030101010101" pitchFamily="2" charset="-122"/>
                <a:sym typeface="+mn-ea"/>
              </a:rPr>
              <a:t>礼堂</a:t>
            </a:r>
            <a:r>
              <a:rPr lang="en-US" altLang="zh-CN">
                <a:ea typeface="宋体" panose="02010600030101010101" pitchFamily="2" charset="-122"/>
                <a:sym typeface="+mn-ea"/>
              </a:rPr>
              <a:t>+</a:t>
            </a:r>
            <a:r>
              <a:rPr lang="zh-CN">
                <a:ea typeface="宋体" panose="02010600030101010101" pitchFamily="2" charset="-122"/>
                <a:sym typeface="+mn-ea"/>
              </a:rPr>
              <a:t>前导空间：承办大型晚会活动、商业活动、文化</a:t>
            </a:r>
            <a:r>
              <a:rPr lang="zh-CN">
                <a:ea typeface="宋体" panose="02010600030101010101" pitchFamily="2" charset="-122"/>
                <a:sym typeface="+mn-ea"/>
              </a:rPr>
              <a:t>活动</a:t>
            </a:r>
            <a:endParaRPr lang="zh-CN">
              <a:ea typeface="宋体" panose="02010600030101010101" pitchFamily="2" charset="-122"/>
              <a:sym typeface="+mn-ea"/>
            </a:endParaRPr>
          </a:p>
          <a:p>
            <a:pPr marL="285750" indent="-285750" algn="l">
              <a:lnSpc>
                <a:spcPct val="150000"/>
              </a:lnSpc>
              <a:buFont typeface="Arial" panose="020B0604020202020204" pitchFamily="34" charset="0"/>
              <a:buChar char="•"/>
            </a:pPr>
            <a:r>
              <a:rPr lang="zh-CN">
                <a:ea typeface="宋体" panose="02010600030101010101" pitchFamily="2" charset="-122"/>
                <a:sym typeface="+mn-ea"/>
              </a:rPr>
              <a:t>园区中其他节点，可在戏剧节充当小剧场在品牌发布会充当展区，</a:t>
            </a:r>
            <a:r>
              <a:rPr lang="zh-CN">
                <a:ea typeface="宋体" panose="02010600030101010101" pitchFamily="2" charset="-122"/>
                <a:sym typeface="+mn-ea"/>
              </a:rPr>
              <a:t>在文化节充当体验、讲座空间等。</a:t>
            </a:r>
            <a:endParaRPr lang="zh-CN">
              <a:ea typeface="宋体" panose="02010600030101010101" pitchFamily="2" charset="-122"/>
              <a:sym typeface="+mn-ea"/>
            </a:endParaRPr>
          </a:p>
        </p:txBody>
      </p:sp>
      <p:sp>
        <p:nvSpPr>
          <p:cNvPr id="26" name="文本框 25"/>
          <p:cNvSpPr txBox="1"/>
          <p:nvPr>
            <p:custDataLst>
              <p:tags r:id="rId7"/>
            </p:custDataLst>
          </p:nvPr>
        </p:nvSpPr>
        <p:spPr>
          <a:xfrm>
            <a:off x="8782685" y="2601595"/>
            <a:ext cx="3223895" cy="440055"/>
          </a:xfrm>
          <a:prstGeom prst="rect">
            <a:avLst/>
          </a:prstGeom>
          <a:solidFill>
            <a:srgbClr val="FFC000"/>
          </a:solidFill>
        </p:spPr>
        <p:txBody>
          <a:bodyPr wrap="square" rtlCol="0" anchor="t">
            <a:noAutofit/>
          </a:bodyPr>
          <a:p>
            <a:pPr algn="ctr"/>
            <a:r>
              <a:rPr lang="zh-CN">
                <a:ea typeface="宋体" panose="02010600030101010101" pitchFamily="2" charset="-122"/>
                <a:sym typeface="+mn-ea"/>
              </a:rPr>
              <a:t>园区文化社群</a:t>
            </a:r>
            <a:endParaRPr lang="zh-CN">
              <a:ea typeface="宋体" panose="02010600030101010101" pitchFamily="2" charset="-122"/>
              <a:sym typeface="+mn-ea"/>
            </a:endParaRPr>
          </a:p>
        </p:txBody>
      </p:sp>
      <p:sp>
        <p:nvSpPr>
          <p:cNvPr id="28" name="文本框 27"/>
          <p:cNvSpPr txBox="1"/>
          <p:nvPr>
            <p:custDataLst>
              <p:tags r:id="rId8"/>
            </p:custDataLst>
          </p:nvPr>
        </p:nvSpPr>
        <p:spPr>
          <a:xfrm>
            <a:off x="8781415" y="3218815"/>
            <a:ext cx="3184525" cy="2127250"/>
          </a:xfrm>
          <a:prstGeom prst="rect">
            <a:avLst/>
          </a:prstGeom>
          <a:solidFill>
            <a:srgbClr val="B0BFD5"/>
          </a:solidFill>
        </p:spPr>
        <p:txBody>
          <a:bodyPr wrap="square" rtlCol="0" anchor="t">
            <a:noAutofit/>
          </a:bodyPr>
          <a:p>
            <a:pPr marL="285750" indent="-285750" algn="ctr">
              <a:lnSpc>
                <a:spcPct val="150000"/>
              </a:lnSpc>
              <a:buFont typeface="Arial" panose="020B0604020202020204" pitchFamily="34" charset="0"/>
              <a:buChar char="•"/>
            </a:pPr>
            <a:r>
              <a:rPr lang="zh-CN">
                <a:ea typeface="宋体" panose="02010600030101010101" pitchFamily="2" charset="-122"/>
                <a:sym typeface="+mn-ea"/>
              </a:rPr>
              <a:t>倡导自驱型文化</a:t>
            </a:r>
            <a:r>
              <a:rPr lang="zh-CN">
                <a:ea typeface="宋体" panose="02010600030101010101" pitchFamily="2" charset="-122"/>
                <a:sym typeface="+mn-ea"/>
              </a:rPr>
              <a:t>活动</a:t>
            </a:r>
            <a:endParaRPr lang="zh-CN">
              <a:ea typeface="宋体" panose="02010600030101010101" pitchFamily="2" charset="-122"/>
              <a:sym typeface="+mn-ea"/>
            </a:endParaRPr>
          </a:p>
          <a:p>
            <a:pPr marL="285750" indent="-285750" algn="ctr">
              <a:lnSpc>
                <a:spcPct val="150000"/>
              </a:lnSpc>
              <a:buFont typeface="Arial" panose="020B0604020202020204" pitchFamily="34" charset="0"/>
              <a:buChar char="•"/>
            </a:pPr>
            <a:r>
              <a:rPr lang="zh-CN">
                <a:ea typeface="宋体" panose="02010600030101010101" pitchFamily="2" charset="-122"/>
                <a:sym typeface="+mn-ea"/>
              </a:rPr>
              <a:t>建立</a:t>
            </a:r>
            <a:r>
              <a:rPr lang="en-US" altLang="zh-CN">
                <a:ea typeface="宋体" panose="02010600030101010101" pitchFamily="2" charset="-122"/>
                <a:sym typeface="+mn-ea"/>
              </a:rPr>
              <a:t>“</a:t>
            </a:r>
            <a:r>
              <a:rPr lang="zh-CN">
                <a:ea typeface="宋体" panose="02010600030101010101" pitchFamily="2" charset="-122"/>
                <a:sym typeface="+mn-ea"/>
              </a:rPr>
              <a:t>礼堂明月夜”社群拉进旅者和当地人。</a:t>
            </a:r>
            <a:endParaRPr lang="zh-CN">
              <a:ea typeface="宋体" panose="02010600030101010101" pitchFamily="2" charset="-122"/>
              <a:sym typeface="+mn-ea"/>
            </a:endParaRPr>
          </a:p>
          <a:p>
            <a:pPr marL="285750" indent="-285750" algn="ctr">
              <a:lnSpc>
                <a:spcPct val="150000"/>
              </a:lnSpc>
              <a:buFont typeface="Arial" panose="020B0604020202020204" pitchFamily="34" charset="0"/>
              <a:buChar char="•"/>
            </a:pPr>
            <a:r>
              <a:rPr lang="zh-CN">
                <a:ea typeface="宋体" panose="02010600030101010101" pitchFamily="2" charset="-122"/>
                <a:sym typeface="+mn-ea"/>
              </a:rPr>
              <a:t>可提议活动，园区审核后提供场地</a:t>
            </a:r>
            <a:r>
              <a:rPr lang="zh-CN">
                <a:ea typeface="宋体" panose="02010600030101010101" pitchFamily="2" charset="-122"/>
                <a:sym typeface="+mn-ea"/>
              </a:rPr>
              <a:t>和支持。</a:t>
            </a:r>
            <a:endParaRPr lang="zh-CN">
              <a:ea typeface="宋体" panose="02010600030101010101" pitchFamily="2"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3"/>
                                        </p:tgtEl>
                                        <p:attrNameLst>
                                          <p:attrName>style.visibility</p:attrName>
                                        </p:attrNameLst>
                                      </p:cBhvr>
                                      <p:to>
                                        <p:strVal val="visible"/>
                                      </p:to>
                                    </p:set>
                                    <p:anim calcmode="lin" valueType="num">
                                      <p:cBhvr>
                                        <p:cTn id="12" dur="500" fill="hold"/>
                                        <p:tgtEl>
                                          <p:spTgt spid="33"/>
                                        </p:tgtEl>
                                        <p:attrNameLst>
                                          <p:attrName>ppt_w</p:attrName>
                                        </p:attrNameLst>
                                      </p:cBhvr>
                                      <p:tavLst>
                                        <p:tav tm="0">
                                          <p:val>
                                            <p:fltVal val="0"/>
                                          </p:val>
                                        </p:tav>
                                        <p:tav tm="100000">
                                          <p:val>
                                            <p:strVal val="#ppt_w"/>
                                          </p:val>
                                        </p:tav>
                                      </p:tavLst>
                                    </p:anim>
                                    <p:anim calcmode="lin" valueType="num">
                                      <p:cBhvr>
                                        <p:cTn id="13" dur="500" fill="hold"/>
                                        <p:tgtEl>
                                          <p:spTgt spid="33"/>
                                        </p:tgtEl>
                                        <p:attrNameLst>
                                          <p:attrName>ppt_h</p:attrName>
                                        </p:attrNameLst>
                                      </p:cBhvr>
                                      <p:tavLst>
                                        <p:tav tm="0">
                                          <p:val>
                                            <p:fltVal val="0"/>
                                          </p:val>
                                        </p:tav>
                                        <p:tav tm="100000">
                                          <p:val>
                                            <p:strVal val="#ppt_h"/>
                                          </p:val>
                                        </p:tav>
                                      </p:tavLst>
                                    </p:anim>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1"/>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3"/>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6"/>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12" grpId="0" bldLvl="0" animBg="1"/>
      <p:bldP spid="12" grpId="1" animBg="1"/>
      <p:bldP spid="15" grpId="0" bldLvl="0" animBg="1"/>
      <p:bldP spid="15" grpId="1" animBg="1"/>
      <p:bldP spid="16" grpId="0" bldLvl="0" animBg="1"/>
      <p:bldP spid="16" grpId="1" animBg="1"/>
      <p:bldP spid="18" grpId="0" bldLvl="0" animBg="1"/>
      <p:bldP spid="18" grpId="1" animBg="1"/>
      <p:bldP spid="19" grpId="0" bldLvl="0" animBg="1"/>
      <p:bldP spid="19" grpId="1" animBg="1"/>
      <p:bldP spid="21" grpId="0" bldLvl="0" animBg="1"/>
      <p:bldP spid="21" grpId="1" animBg="1"/>
      <p:bldP spid="22" grpId="0" bldLvl="0" animBg="1"/>
      <p:bldP spid="22" grpId="1" animBg="1"/>
      <p:bldP spid="23" grpId="0" bldLvl="0" animBg="1"/>
      <p:bldP spid="23" grpId="1" animBg="1"/>
      <p:bldP spid="26" grpId="0" bldLvl="0" animBg="1"/>
      <p:bldP spid="26" grpId="1" animBg="1"/>
      <p:bldP spid="28" grpId="0" bldLvl="0" animBg="1"/>
      <p:bldP spid="28" grpId="1"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698500" y="-582990"/>
            <a:ext cx="13589000" cy="8023980"/>
            <a:chOff x="-863600" y="-584200"/>
            <a:chExt cx="13335000" cy="7874000"/>
          </a:xfrm>
          <a:solidFill>
            <a:srgbClr val="E6E6E6"/>
          </a:solidFill>
        </p:grpSpPr>
        <p:grpSp>
          <p:nvGrpSpPr>
            <p:cNvPr id="4" name="组合 3"/>
            <p:cNvGrpSpPr/>
            <p:nvPr/>
          </p:nvGrpSpPr>
          <p:grpSpPr>
            <a:xfrm>
              <a:off x="-863600" y="-584200"/>
              <a:ext cx="165100" cy="7874000"/>
              <a:chOff x="-863600" y="-584200"/>
              <a:chExt cx="165100" cy="7874000"/>
            </a:xfrm>
            <a:grpFill/>
          </p:grpSpPr>
          <p:sp>
            <p:nvSpPr>
              <p:cNvPr id="2" name="椭圆 1"/>
              <p:cNvSpPr/>
              <p:nvPr/>
            </p:nvSpPr>
            <p:spPr>
              <a:xfrm>
                <a:off x="-863600" y="-584200"/>
                <a:ext cx="165100" cy="165100"/>
              </a:xfrm>
              <a:prstGeom prst="ellipse">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 name="椭圆 2"/>
              <p:cNvSpPr/>
              <p:nvPr/>
            </p:nvSpPr>
            <p:spPr>
              <a:xfrm>
                <a:off x="-863600" y="7124700"/>
                <a:ext cx="165100" cy="165100"/>
              </a:xfrm>
              <a:prstGeom prst="ellipse">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5" name="组合 4"/>
            <p:cNvGrpSpPr/>
            <p:nvPr/>
          </p:nvGrpSpPr>
          <p:grpSpPr>
            <a:xfrm>
              <a:off x="12306300" y="-584200"/>
              <a:ext cx="165100" cy="7874000"/>
              <a:chOff x="-863600" y="-584200"/>
              <a:chExt cx="165100" cy="7874000"/>
            </a:xfrm>
            <a:grpFill/>
          </p:grpSpPr>
          <p:sp>
            <p:nvSpPr>
              <p:cNvPr id="6" name="椭圆 5"/>
              <p:cNvSpPr/>
              <p:nvPr/>
            </p:nvSpPr>
            <p:spPr>
              <a:xfrm>
                <a:off x="-863600" y="-584200"/>
                <a:ext cx="165100" cy="165100"/>
              </a:xfrm>
              <a:prstGeom prst="ellipse">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 name="椭圆 6"/>
              <p:cNvSpPr/>
              <p:nvPr/>
            </p:nvSpPr>
            <p:spPr>
              <a:xfrm>
                <a:off x="-863600" y="7124700"/>
                <a:ext cx="165100" cy="165100"/>
              </a:xfrm>
              <a:prstGeom prst="ellipse">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sp>
        <p:nvSpPr>
          <p:cNvPr id="33" name="文本框 32"/>
          <p:cNvSpPr txBox="1"/>
          <p:nvPr/>
        </p:nvSpPr>
        <p:spPr>
          <a:xfrm>
            <a:off x="3184525" y="541655"/>
            <a:ext cx="5842000" cy="706755"/>
          </a:xfrm>
          <a:prstGeom prst="rect">
            <a:avLst/>
          </a:prstGeom>
          <a:noFill/>
        </p:spPr>
        <p:txBody>
          <a:bodyPr wrap="square" rtlCol="0">
            <a:spAutoFit/>
          </a:bodyPr>
          <a:lstStyle/>
          <a:p>
            <a:pPr algn="ctr"/>
            <a:r>
              <a:rPr lang="zh-CN" altLang="en-US" sz="4000" spc="600" dirty="0">
                <a:solidFill>
                  <a:srgbClr val="4C678E"/>
                </a:solidFill>
                <a:cs typeface="+mn-ea"/>
                <a:sym typeface="+mn-lt"/>
              </a:rPr>
              <a:t>空间的【潮汐】利用</a:t>
            </a:r>
            <a:endParaRPr lang="zh-CN" altLang="en-US" sz="4000" spc="600" dirty="0">
              <a:solidFill>
                <a:srgbClr val="4C678E"/>
              </a:solidFill>
              <a:cs typeface="+mn-ea"/>
              <a:sym typeface="+mn-lt"/>
            </a:endParaRPr>
          </a:p>
        </p:txBody>
      </p:sp>
      <p:grpSp>
        <p:nvGrpSpPr>
          <p:cNvPr id="9" name="组合 8"/>
          <p:cNvGrpSpPr/>
          <p:nvPr/>
        </p:nvGrpSpPr>
        <p:grpSpPr>
          <a:xfrm flipV="1">
            <a:off x="1793240" y="890270"/>
            <a:ext cx="8529955" cy="76200"/>
            <a:chOff x="3893464" y="1130139"/>
            <a:chExt cx="4490797" cy="0"/>
          </a:xfrm>
        </p:grpSpPr>
        <p:cxnSp>
          <p:nvCxnSpPr>
            <p:cNvPr id="36" name="直接箭头连接符 25"/>
            <p:cNvCxnSpPr/>
            <p:nvPr/>
          </p:nvCxnSpPr>
          <p:spPr>
            <a:xfrm>
              <a:off x="3893464" y="1130139"/>
              <a:ext cx="820497" cy="0"/>
            </a:xfrm>
            <a:prstGeom prst="straightConnector1">
              <a:avLst/>
            </a:prstGeom>
            <a:ln>
              <a:gradFill>
                <a:gsLst>
                  <a:gs pos="100000">
                    <a:srgbClr val="4C678E">
                      <a:alpha val="0"/>
                    </a:srgbClr>
                  </a:gs>
                  <a:gs pos="0">
                    <a:srgbClr val="4C678E"/>
                  </a:gs>
                </a:gsLst>
                <a:lin ang="10800000" scaled="0"/>
              </a:gradFill>
              <a:tailEnd type="oval"/>
            </a:ln>
          </p:spPr>
          <p:style>
            <a:lnRef idx="1">
              <a:schemeClr val="accent1"/>
            </a:lnRef>
            <a:fillRef idx="0">
              <a:schemeClr val="accent1"/>
            </a:fillRef>
            <a:effectRef idx="0">
              <a:schemeClr val="accent1"/>
            </a:effectRef>
            <a:fontRef idx="minor">
              <a:schemeClr val="tx1"/>
            </a:fontRef>
          </p:style>
        </p:cxnSp>
        <p:cxnSp>
          <p:nvCxnSpPr>
            <p:cNvPr id="50" name="直接箭头连接符 25"/>
            <p:cNvCxnSpPr/>
            <p:nvPr/>
          </p:nvCxnSpPr>
          <p:spPr>
            <a:xfrm flipH="1">
              <a:off x="7563764" y="1130139"/>
              <a:ext cx="820497" cy="0"/>
            </a:xfrm>
            <a:prstGeom prst="straightConnector1">
              <a:avLst/>
            </a:prstGeom>
            <a:ln>
              <a:gradFill>
                <a:gsLst>
                  <a:gs pos="100000">
                    <a:srgbClr val="4C678E">
                      <a:alpha val="0"/>
                    </a:srgbClr>
                  </a:gs>
                  <a:gs pos="0">
                    <a:srgbClr val="4C678E"/>
                  </a:gs>
                </a:gsLst>
                <a:lin ang="10800000" scaled="0"/>
              </a:gradFill>
              <a:tailEnd type="oval"/>
            </a:ln>
          </p:spPr>
          <p:style>
            <a:lnRef idx="1">
              <a:schemeClr val="accent1"/>
            </a:lnRef>
            <a:fillRef idx="0">
              <a:schemeClr val="accent1"/>
            </a:fillRef>
            <a:effectRef idx="0">
              <a:schemeClr val="accent1"/>
            </a:effectRef>
            <a:fontRef idx="minor">
              <a:schemeClr val="tx1"/>
            </a:fontRef>
          </p:style>
        </p:cxnSp>
      </p:grpSp>
      <p:grpSp>
        <p:nvGrpSpPr>
          <p:cNvPr id="11" name="组合 10"/>
          <p:cNvGrpSpPr/>
          <p:nvPr/>
        </p:nvGrpSpPr>
        <p:grpSpPr>
          <a:xfrm>
            <a:off x="0" y="1366520"/>
            <a:ext cx="12192000" cy="3310255"/>
            <a:chOff x="0" y="2330178"/>
            <a:chExt cx="12192000" cy="4884057"/>
          </a:xfrm>
        </p:grpSpPr>
        <p:sp>
          <p:nvSpPr>
            <p:cNvPr id="15" name="矩形 14"/>
            <p:cNvSpPr/>
            <p:nvPr/>
          </p:nvSpPr>
          <p:spPr>
            <a:xfrm>
              <a:off x="0" y="2330178"/>
              <a:ext cx="12192000" cy="4884057"/>
            </a:xfrm>
            <a:prstGeom prst="rect">
              <a:avLst/>
            </a:prstGeom>
            <a:blipFill dpi="0" rotWithShape="1">
              <a:blip r:embed="rId1"/>
              <a:srcRect/>
              <a:stretch>
                <a:fillRect t="-39159" b="-3915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0" name="矩形 9"/>
            <p:cNvSpPr/>
            <p:nvPr/>
          </p:nvSpPr>
          <p:spPr>
            <a:xfrm>
              <a:off x="0" y="2330178"/>
              <a:ext cx="12192000" cy="4884057"/>
            </a:xfrm>
            <a:prstGeom prst="rect">
              <a:avLst/>
            </a:prstGeom>
            <a:gradFill flip="none" rotWithShape="1">
              <a:gsLst>
                <a:gs pos="0">
                  <a:srgbClr val="4C678E"/>
                </a:gs>
                <a:gs pos="100000">
                  <a:srgbClr val="4C678E">
                    <a:alpha val="76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18" name="矩形 17"/>
          <p:cNvSpPr/>
          <p:nvPr/>
        </p:nvSpPr>
        <p:spPr>
          <a:xfrm>
            <a:off x="3185160" y="1664970"/>
            <a:ext cx="6027420" cy="461645"/>
          </a:xfrm>
          <a:prstGeom prst="rect">
            <a:avLst/>
          </a:prstGeom>
          <a:noFill/>
        </p:spPr>
        <p:txBody>
          <a:bodyPr wrap="square" lIns="0" tIns="0" rIns="0" bIns="0" rtlCol="0">
            <a:spAutoFit/>
          </a:bodyPr>
          <a:lstStyle/>
          <a:p>
            <a:pPr algn="ctr" hangingPunct="0">
              <a:lnSpc>
                <a:spcPct val="150000"/>
              </a:lnSpc>
            </a:pPr>
            <a:r>
              <a:rPr lang="zh-CN" altLang="en-US" sz="2000" b="1" dirty="0">
                <a:solidFill>
                  <a:schemeClr val="bg1"/>
                </a:solidFill>
                <a:cs typeface="+mn-ea"/>
                <a:sym typeface="+mn-lt"/>
              </a:rPr>
              <a:t>除举办婚礼外，空间和路径也可</a:t>
            </a:r>
            <a:r>
              <a:rPr lang="zh-CN" altLang="en-US" sz="2000" b="1" dirty="0">
                <a:solidFill>
                  <a:schemeClr val="bg1"/>
                </a:solidFill>
                <a:cs typeface="+mn-ea"/>
                <a:sym typeface="+mn-lt"/>
              </a:rPr>
              <a:t>为日常文旅</a:t>
            </a:r>
            <a:r>
              <a:rPr lang="zh-CN" altLang="en-US" sz="2000" b="1" dirty="0">
                <a:solidFill>
                  <a:schemeClr val="bg1"/>
                </a:solidFill>
                <a:cs typeface="+mn-ea"/>
                <a:sym typeface="+mn-lt"/>
              </a:rPr>
              <a:t>服务</a:t>
            </a:r>
            <a:endParaRPr lang="zh-CN" altLang="en-US" sz="2000" b="1" dirty="0">
              <a:solidFill>
                <a:schemeClr val="bg1"/>
              </a:solidFill>
              <a:cs typeface="+mn-ea"/>
              <a:sym typeface="+mn-lt"/>
            </a:endParaRPr>
          </a:p>
        </p:txBody>
      </p:sp>
      <p:sp>
        <p:nvSpPr>
          <p:cNvPr id="21" name="椭圆 20"/>
          <p:cNvSpPr/>
          <p:nvPr/>
        </p:nvSpPr>
        <p:spPr>
          <a:xfrm>
            <a:off x="3877038" y="2381704"/>
            <a:ext cx="2191656" cy="2191656"/>
          </a:xfrm>
          <a:prstGeom prst="ellipse">
            <a:avLst/>
          </a:prstGeom>
          <a:gradFill flip="none" rotWithShape="1">
            <a:gsLst>
              <a:gs pos="0">
                <a:srgbClr val="4C678E">
                  <a:alpha val="39000"/>
                </a:srgbClr>
              </a:gs>
              <a:gs pos="100000">
                <a:srgbClr val="4C678E">
                  <a:alpha val="97000"/>
                </a:srgbClr>
              </a:gs>
            </a:gsLst>
            <a:lin ang="5400000" scaled="1"/>
            <a:tileRect/>
          </a:gradFill>
          <a:ln>
            <a:solidFill>
              <a:schemeClr val="bg1">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2" name="椭圆 21"/>
          <p:cNvSpPr/>
          <p:nvPr/>
        </p:nvSpPr>
        <p:spPr>
          <a:xfrm>
            <a:off x="6271895" y="2381704"/>
            <a:ext cx="2191656" cy="2191656"/>
          </a:xfrm>
          <a:prstGeom prst="ellipse">
            <a:avLst/>
          </a:prstGeom>
          <a:gradFill flip="none" rotWithShape="1">
            <a:gsLst>
              <a:gs pos="0">
                <a:srgbClr val="4C678E">
                  <a:alpha val="39000"/>
                </a:srgbClr>
              </a:gs>
              <a:gs pos="100000">
                <a:srgbClr val="4C678E">
                  <a:alpha val="97000"/>
                </a:srgbClr>
              </a:gs>
            </a:gsLst>
            <a:lin ang="5400000" scaled="1"/>
            <a:tileRect/>
          </a:gradFill>
          <a:ln>
            <a:solidFill>
              <a:schemeClr val="bg1">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3" name="椭圆 22"/>
          <p:cNvSpPr/>
          <p:nvPr/>
        </p:nvSpPr>
        <p:spPr>
          <a:xfrm>
            <a:off x="8666753" y="2381704"/>
            <a:ext cx="2191656" cy="2191656"/>
          </a:xfrm>
          <a:prstGeom prst="ellipse">
            <a:avLst/>
          </a:prstGeom>
          <a:gradFill flip="none" rotWithShape="1">
            <a:gsLst>
              <a:gs pos="0">
                <a:srgbClr val="4C678E">
                  <a:alpha val="39000"/>
                </a:srgbClr>
              </a:gs>
              <a:gs pos="100000">
                <a:srgbClr val="4C678E">
                  <a:alpha val="97000"/>
                </a:srgbClr>
              </a:gs>
            </a:gsLst>
            <a:lin ang="5400000" scaled="1"/>
            <a:tileRect/>
          </a:gradFill>
          <a:ln>
            <a:solidFill>
              <a:schemeClr val="bg1">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6" name="文本框 25"/>
          <p:cNvSpPr txBox="1"/>
          <p:nvPr/>
        </p:nvSpPr>
        <p:spPr>
          <a:xfrm>
            <a:off x="4104640" y="2782570"/>
            <a:ext cx="1751965" cy="460375"/>
          </a:xfrm>
          <a:prstGeom prst="rect">
            <a:avLst/>
          </a:prstGeom>
          <a:noFill/>
        </p:spPr>
        <p:txBody>
          <a:bodyPr wrap="square" rtlCol="0">
            <a:spAutoFit/>
          </a:bodyPr>
          <a:lstStyle/>
          <a:p>
            <a:pPr algn="ctr"/>
            <a:r>
              <a:rPr lang="zh-CN" altLang="en-US" sz="2400" b="1" dirty="0">
                <a:solidFill>
                  <a:schemeClr val="bg1"/>
                </a:solidFill>
                <a:cs typeface="+mn-ea"/>
                <a:sym typeface="+mn-lt"/>
              </a:rPr>
              <a:t>礼堂空间</a:t>
            </a:r>
            <a:endParaRPr lang="zh-CN" altLang="en-US" sz="2400" b="1" dirty="0">
              <a:solidFill>
                <a:schemeClr val="bg1"/>
              </a:solidFill>
              <a:cs typeface="+mn-ea"/>
              <a:sym typeface="+mn-lt"/>
            </a:endParaRPr>
          </a:p>
        </p:txBody>
      </p:sp>
      <p:sp>
        <p:nvSpPr>
          <p:cNvPr id="27" name="文本框 26"/>
          <p:cNvSpPr txBox="1"/>
          <p:nvPr/>
        </p:nvSpPr>
        <p:spPr>
          <a:xfrm>
            <a:off x="6487795" y="2801620"/>
            <a:ext cx="1870075" cy="460375"/>
          </a:xfrm>
          <a:prstGeom prst="rect">
            <a:avLst/>
          </a:prstGeom>
          <a:noFill/>
        </p:spPr>
        <p:txBody>
          <a:bodyPr wrap="square" rtlCol="0">
            <a:spAutoFit/>
          </a:bodyPr>
          <a:lstStyle/>
          <a:p>
            <a:pPr algn="ctr"/>
            <a:r>
              <a:rPr lang="zh-CN" altLang="en-US" sz="2400" b="1" dirty="0">
                <a:solidFill>
                  <a:schemeClr val="bg1"/>
                </a:solidFill>
                <a:cs typeface="+mn-ea"/>
                <a:sym typeface="+mn-lt"/>
              </a:rPr>
              <a:t>水台宴会</a:t>
            </a:r>
            <a:r>
              <a:rPr lang="zh-CN" altLang="en-US" sz="2400" b="1" dirty="0">
                <a:solidFill>
                  <a:schemeClr val="bg1"/>
                </a:solidFill>
                <a:cs typeface="+mn-ea"/>
                <a:sym typeface="+mn-lt"/>
              </a:rPr>
              <a:t>厅</a:t>
            </a:r>
            <a:endParaRPr lang="zh-CN" altLang="en-US" sz="2400" b="1" dirty="0">
              <a:solidFill>
                <a:schemeClr val="bg1"/>
              </a:solidFill>
              <a:cs typeface="+mn-ea"/>
              <a:sym typeface="+mn-lt"/>
            </a:endParaRPr>
          </a:p>
        </p:txBody>
      </p:sp>
      <p:sp>
        <p:nvSpPr>
          <p:cNvPr id="28" name="文本框 27"/>
          <p:cNvSpPr txBox="1"/>
          <p:nvPr/>
        </p:nvSpPr>
        <p:spPr>
          <a:xfrm>
            <a:off x="9026621" y="2822079"/>
            <a:ext cx="1452870" cy="460375"/>
          </a:xfrm>
          <a:prstGeom prst="rect">
            <a:avLst/>
          </a:prstGeom>
          <a:noFill/>
        </p:spPr>
        <p:txBody>
          <a:bodyPr wrap="square" rtlCol="0">
            <a:spAutoFit/>
          </a:bodyPr>
          <a:lstStyle/>
          <a:p>
            <a:pPr algn="ctr"/>
            <a:r>
              <a:rPr lang="zh-CN" altLang="en-US" sz="2400" b="1" dirty="0">
                <a:solidFill>
                  <a:schemeClr val="bg1"/>
                </a:solidFill>
                <a:cs typeface="+mn-ea"/>
                <a:sym typeface="+mn-lt"/>
              </a:rPr>
              <a:t>婚</a:t>
            </a:r>
            <a:r>
              <a:rPr lang="zh-CN" altLang="en-US" sz="2400" b="1" dirty="0">
                <a:solidFill>
                  <a:schemeClr val="bg1"/>
                </a:solidFill>
                <a:cs typeface="+mn-ea"/>
                <a:sym typeface="+mn-lt"/>
              </a:rPr>
              <a:t>纱拍摄</a:t>
            </a:r>
            <a:endParaRPr lang="zh-CN" altLang="en-US" sz="2400" b="1" dirty="0">
              <a:solidFill>
                <a:schemeClr val="bg1"/>
              </a:solidFill>
              <a:cs typeface="+mn-ea"/>
              <a:sym typeface="+mn-lt"/>
            </a:endParaRPr>
          </a:p>
        </p:txBody>
      </p:sp>
      <p:grpSp>
        <p:nvGrpSpPr>
          <p:cNvPr id="16" name="组合 15"/>
          <p:cNvGrpSpPr/>
          <p:nvPr/>
        </p:nvGrpSpPr>
        <p:grpSpPr>
          <a:xfrm>
            <a:off x="1407795" y="2382520"/>
            <a:ext cx="2191385" cy="2191385"/>
            <a:chOff x="2217" y="6126"/>
            <a:chExt cx="3451" cy="3451"/>
          </a:xfrm>
        </p:grpSpPr>
        <p:sp>
          <p:nvSpPr>
            <p:cNvPr id="13" name="椭圆 12"/>
            <p:cNvSpPr/>
            <p:nvPr/>
          </p:nvSpPr>
          <p:spPr>
            <a:xfrm>
              <a:off x="2217" y="6126"/>
              <a:ext cx="3451" cy="3451"/>
            </a:xfrm>
            <a:prstGeom prst="ellipse">
              <a:avLst/>
            </a:prstGeom>
            <a:gradFill flip="none" rotWithShape="1">
              <a:gsLst>
                <a:gs pos="0">
                  <a:srgbClr val="4C678E">
                    <a:alpha val="39000"/>
                  </a:srgbClr>
                </a:gs>
                <a:gs pos="100000">
                  <a:srgbClr val="4C678E">
                    <a:alpha val="97000"/>
                  </a:srgbClr>
                </a:gs>
              </a:gsLst>
              <a:lin ang="5400000" scaled="1"/>
              <a:tileRect/>
            </a:gradFill>
            <a:ln>
              <a:solidFill>
                <a:schemeClr val="bg1">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5" name="文本框 24"/>
            <p:cNvSpPr txBox="1"/>
            <p:nvPr/>
          </p:nvSpPr>
          <p:spPr>
            <a:xfrm>
              <a:off x="2823" y="6818"/>
              <a:ext cx="2288" cy="725"/>
            </a:xfrm>
            <a:prstGeom prst="rect">
              <a:avLst/>
            </a:prstGeom>
            <a:noFill/>
          </p:spPr>
          <p:txBody>
            <a:bodyPr wrap="square" rtlCol="0">
              <a:spAutoFit/>
            </a:bodyPr>
            <a:lstStyle/>
            <a:p>
              <a:pPr algn="ctr"/>
              <a:r>
                <a:rPr lang="zh-CN" altLang="en-US" sz="2400" b="1" dirty="0">
                  <a:solidFill>
                    <a:schemeClr val="bg1"/>
                  </a:solidFill>
                  <a:cs typeface="+mn-ea"/>
                  <a:sym typeface="+mn-lt"/>
                </a:rPr>
                <a:t>婚礼路径</a:t>
              </a:r>
              <a:endParaRPr lang="zh-CN" altLang="en-US" sz="2400" b="1" dirty="0">
                <a:solidFill>
                  <a:schemeClr val="bg1"/>
                </a:solidFill>
                <a:cs typeface="+mn-ea"/>
                <a:sym typeface="+mn-lt"/>
              </a:endParaRPr>
            </a:p>
          </p:txBody>
        </p:sp>
        <p:sp>
          <p:nvSpPr>
            <p:cNvPr id="29" name="矩形 28"/>
            <p:cNvSpPr/>
            <p:nvPr/>
          </p:nvSpPr>
          <p:spPr>
            <a:xfrm>
              <a:off x="2441" y="7839"/>
              <a:ext cx="3005" cy="1163"/>
            </a:xfrm>
            <a:prstGeom prst="rect">
              <a:avLst/>
            </a:prstGeom>
            <a:noFill/>
          </p:spPr>
          <p:txBody>
            <a:bodyPr wrap="square" lIns="0" tIns="0" rIns="0" bIns="0" rtlCol="0">
              <a:spAutoFit/>
            </a:bodyPr>
            <a:lstStyle/>
            <a:p>
              <a:pPr algn="ctr" hangingPunct="0">
                <a:lnSpc>
                  <a:spcPct val="150000"/>
                </a:lnSpc>
              </a:pPr>
              <a:r>
                <a:rPr lang="zh-CN" altLang="en-US" sz="1600" dirty="0">
                  <a:solidFill>
                    <a:schemeClr val="bg1"/>
                  </a:solidFill>
                  <a:cs typeface="+mn-ea"/>
                  <a:sym typeface="+mn-lt"/>
                </a:rPr>
                <a:t>游玩</a:t>
              </a:r>
              <a:r>
                <a:rPr lang="zh-CN" altLang="en-US" sz="1600" dirty="0">
                  <a:solidFill>
                    <a:schemeClr val="bg1"/>
                  </a:solidFill>
                  <a:cs typeface="+mn-ea"/>
                  <a:sym typeface="+mn-lt"/>
                </a:rPr>
                <a:t>路径</a:t>
              </a:r>
              <a:endParaRPr lang="zh-CN" altLang="en-US" sz="1600" dirty="0">
                <a:solidFill>
                  <a:schemeClr val="bg1"/>
                </a:solidFill>
                <a:cs typeface="+mn-ea"/>
                <a:sym typeface="+mn-lt"/>
              </a:endParaRPr>
            </a:p>
            <a:p>
              <a:pPr algn="ctr" hangingPunct="0">
                <a:lnSpc>
                  <a:spcPct val="150000"/>
                </a:lnSpc>
              </a:pPr>
              <a:r>
                <a:rPr lang="zh-CN" altLang="en-US" sz="1600" dirty="0">
                  <a:solidFill>
                    <a:schemeClr val="bg1"/>
                  </a:solidFill>
                  <a:cs typeface="+mn-ea"/>
                  <a:sym typeface="+mn-lt"/>
                </a:rPr>
                <a:t>参与活动路径</a:t>
              </a:r>
              <a:endParaRPr lang="zh-CN" altLang="en-US" sz="1600" dirty="0">
                <a:solidFill>
                  <a:schemeClr val="bg1"/>
                </a:solidFill>
                <a:cs typeface="+mn-ea"/>
                <a:sym typeface="+mn-lt"/>
              </a:endParaRPr>
            </a:p>
          </p:txBody>
        </p:sp>
      </p:grpSp>
      <p:sp>
        <p:nvSpPr>
          <p:cNvPr id="30" name="矩形 29"/>
          <p:cNvSpPr/>
          <p:nvPr/>
        </p:nvSpPr>
        <p:spPr>
          <a:xfrm>
            <a:off x="4207510" y="3286125"/>
            <a:ext cx="1531620" cy="1107440"/>
          </a:xfrm>
          <a:prstGeom prst="rect">
            <a:avLst/>
          </a:prstGeom>
          <a:noFill/>
        </p:spPr>
        <p:txBody>
          <a:bodyPr wrap="square" lIns="0" tIns="0" rIns="0" bIns="0" rtlCol="0">
            <a:spAutoFit/>
          </a:bodyPr>
          <a:lstStyle/>
          <a:p>
            <a:pPr algn="ctr" hangingPunct="0">
              <a:lnSpc>
                <a:spcPct val="150000"/>
              </a:lnSpc>
            </a:pPr>
            <a:r>
              <a:rPr lang="zh-CN" altLang="en-US" sz="1600" dirty="0">
                <a:solidFill>
                  <a:schemeClr val="bg1"/>
                </a:solidFill>
                <a:cs typeface="+mn-ea"/>
                <a:sym typeface="+mn-lt"/>
              </a:rPr>
              <a:t>戏剧节、时装</a:t>
            </a:r>
            <a:r>
              <a:rPr lang="zh-CN" altLang="en-US" sz="1600" dirty="0">
                <a:solidFill>
                  <a:schemeClr val="bg1"/>
                </a:solidFill>
                <a:cs typeface="+mn-ea"/>
                <a:sym typeface="+mn-lt"/>
              </a:rPr>
              <a:t>秀</a:t>
            </a:r>
            <a:endParaRPr lang="zh-CN" altLang="en-US" sz="1600" dirty="0">
              <a:solidFill>
                <a:schemeClr val="bg1"/>
              </a:solidFill>
              <a:cs typeface="+mn-ea"/>
              <a:sym typeface="+mn-lt"/>
            </a:endParaRPr>
          </a:p>
          <a:p>
            <a:pPr algn="ctr" hangingPunct="0">
              <a:lnSpc>
                <a:spcPct val="150000"/>
              </a:lnSpc>
            </a:pPr>
            <a:r>
              <a:rPr lang="zh-CN" altLang="en-US" sz="1600" dirty="0">
                <a:solidFill>
                  <a:schemeClr val="bg1"/>
                </a:solidFill>
                <a:cs typeface="+mn-ea"/>
                <a:sym typeface="+mn-lt"/>
              </a:rPr>
              <a:t>民俗节日承办</a:t>
            </a:r>
            <a:r>
              <a:rPr lang="zh-CN" altLang="en-US" sz="1600" dirty="0">
                <a:solidFill>
                  <a:schemeClr val="bg1"/>
                </a:solidFill>
                <a:cs typeface="+mn-ea"/>
                <a:sym typeface="+mn-lt"/>
              </a:rPr>
              <a:t>地</a:t>
            </a:r>
            <a:endParaRPr lang="zh-CN" altLang="en-US" sz="1600" dirty="0">
              <a:solidFill>
                <a:schemeClr val="bg1"/>
              </a:solidFill>
              <a:cs typeface="+mn-ea"/>
              <a:sym typeface="+mn-lt"/>
            </a:endParaRPr>
          </a:p>
          <a:p>
            <a:pPr algn="ctr" hangingPunct="0">
              <a:lnSpc>
                <a:spcPct val="150000"/>
              </a:lnSpc>
            </a:pPr>
            <a:r>
              <a:rPr lang="zh-CN" altLang="en-US" sz="1600" dirty="0">
                <a:solidFill>
                  <a:schemeClr val="bg1"/>
                </a:solidFill>
                <a:cs typeface="+mn-ea"/>
                <a:sym typeface="+mn-lt"/>
              </a:rPr>
              <a:t>文化活动</a:t>
            </a:r>
            <a:r>
              <a:rPr lang="zh-CN" altLang="en-US" sz="1600" dirty="0">
                <a:solidFill>
                  <a:schemeClr val="bg1"/>
                </a:solidFill>
                <a:cs typeface="+mn-ea"/>
                <a:sym typeface="+mn-lt"/>
              </a:rPr>
              <a:t>场所</a:t>
            </a:r>
            <a:endParaRPr lang="zh-CN" altLang="en-US" sz="1600" dirty="0">
              <a:solidFill>
                <a:schemeClr val="bg1"/>
              </a:solidFill>
              <a:cs typeface="+mn-ea"/>
              <a:sym typeface="+mn-lt"/>
            </a:endParaRPr>
          </a:p>
        </p:txBody>
      </p:sp>
      <p:sp>
        <p:nvSpPr>
          <p:cNvPr id="31" name="矩形 30"/>
          <p:cNvSpPr/>
          <p:nvPr/>
        </p:nvSpPr>
        <p:spPr>
          <a:xfrm>
            <a:off x="6551930" y="3308985"/>
            <a:ext cx="1640840" cy="1107440"/>
          </a:xfrm>
          <a:prstGeom prst="rect">
            <a:avLst/>
          </a:prstGeom>
          <a:noFill/>
        </p:spPr>
        <p:txBody>
          <a:bodyPr wrap="square" lIns="0" tIns="0" rIns="0" bIns="0" rtlCol="0">
            <a:spAutoFit/>
          </a:bodyPr>
          <a:lstStyle/>
          <a:p>
            <a:pPr algn="ctr" hangingPunct="0">
              <a:lnSpc>
                <a:spcPct val="150000"/>
              </a:lnSpc>
            </a:pPr>
            <a:r>
              <a:rPr lang="zh-CN" altLang="en-US" sz="1600" dirty="0">
                <a:solidFill>
                  <a:schemeClr val="bg1"/>
                </a:solidFill>
                <a:cs typeface="+mn-ea"/>
                <a:sym typeface="+mn-lt"/>
              </a:rPr>
              <a:t>观海餐厅、</a:t>
            </a:r>
            <a:r>
              <a:rPr lang="zh-CN" altLang="en-US" sz="1600" dirty="0">
                <a:solidFill>
                  <a:schemeClr val="bg1"/>
                </a:solidFill>
                <a:cs typeface="+mn-ea"/>
                <a:sym typeface="+mn-lt"/>
              </a:rPr>
              <a:t>茶室</a:t>
            </a:r>
            <a:endParaRPr lang="zh-CN" altLang="en-US" sz="1600" dirty="0">
              <a:solidFill>
                <a:schemeClr val="bg1"/>
              </a:solidFill>
              <a:cs typeface="+mn-ea"/>
              <a:sym typeface="+mn-lt"/>
            </a:endParaRPr>
          </a:p>
          <a:p>
            <a:pPr algn="ctr" hangingPunct="0">
              <a:lnSpc>
                <a:spcPct val="150000"/>
              </a:lnSpc>
            </a:pPr>
            <a:r>
              <a:rPr lang="zh-CN" altLang="en-US" sz="1600" dirty="0">
                <a:solidFill>
                  <a:schemeClr val="bg1"/>
                </a:solidFill>
                <a:cs typeface="+mn-ea"/>
                <a:sym typeface="+mn-lt"/>
              </a:rPr>
              <a:t>休息平台</a:t>
            </a:r>
            <a:endParaRPr lang="zh-CN" altLang="en-US" sz="1600" dirty="0">
              <a:solidFill>
                <a:schemeClr val="bg1"/>
              </a:solidFill>
              <a:cs typeface="+mn-ea"/>
              <a:sym typeface="+mn-lt"/>
            </a:endParaRPr>
          </a:p>
          <a:p>
            <a:pPr algn="ctr" hangingPunct="0">
              <a:lnSpc>
                <a:spcPct val="150000"/>
              </a:lnSpc>
            </a:pPr>
            <a:r>
              <a:rPr lang="zh-CN" altLang="en-US" sz="1600" dirty="0">
                <a:solidFill>
                  <a:schemeClr val="bg1"/>
                </a:solidFill>
                <a:cs typeface="+mn-ea"/>
                <a:sym typeface="+mn-lt"/>
              </a:rPr>
              <a:t>商业活动举办</a:t>
            </a:r>
            <a:r>
              <a:rPr lang="zh-CN" altLang="en-US" sz="1600" dirty="0">
                <a:solidFill>
                  <a:schemeClr val="bg1"/>
                </a:solidFill>
                <a:cs typeface="+mn-ea"/>
                <a:sym typeface="+mn-lt"/>
              </a:rPr>
              <a:t>地</a:t>
            </a:r>
            <a:endParaRPr lang="zh-CN" altLang="en-US" sz="1600" dirty="0">
              <a:solidFill>
                <a:schemeClr val="bg1"/>
              </a:solidFill>
              <a:cs typeface="+mn-ea"/>
              <a:sym typeface="+mn-lt"/>
            </a:endParaRPr>
          </a:p>
        </p:txBody>
      </p:sp>
      <p:sp>
        <p:nvSpPr>
          <p:cNvPr id="32" name="矩形 31"/>
          <p:cNvSpPr/>
          <p:nvPr/>
        </p:nvSpPr>
        <p:spPr>
          <a:xfrm>
            <a:off x="8803005" y="3470275"/>
            <a:ext cx="1918970" cy="923925"/>
          </a:xfrm>
          <a:prstGeom prst="rect">
            <a:avLst/>
          </a:prstGeom>
          <a:noFill/>
        </p:spPr>
        <p:txBody>
          <a:bodyPr wrap="square" lIns="0" tIns="0" rIns="0" bIns="0" rtlCol="0">
            <a:noAutofit/>
          </a:bodyPr>
          <a:lstStyle/>
          <a:p>
            <a:pPr algn="ctr" hangingPunct="0">
              <a:lnSpc>
                <a:spcPct val="150000"/>
              </a:lnSpc>
            </a:pPr>
            <a:r>
              <a:rPr lang="zh-CN" altLang="en-US" sz="1600" dirty="0">
                <a:solidFill>
                  <a:schemeClr val="bg1"/>
                </a:solidFill>
                <a:cs typeface="+mn-ea"/>
                <a:sym typeface="+mn-lt"/>
              </a:rPr>
              <a:t>旅拍</a:t>
            </a:r>
            <a:endParaRPr lang="zh-CN" altLang="en-US" sz="1600" dirty="0">
              <a:solidFill>
                <a:schemeClr val="bg1"/>
              </a:solidFill>
              <a:cs typeface="+mn-ea"/>
              <a:sym typeface="+mn-lt"/>
            </a:endParaRPr>
          </a:p>
          <a:p>
            <a:pPr algn="ctr" hangingPunct="0">
              <a:lnSpc>
                <a:spcPct val="150000"/>
              </a:lnSpc>
            </a:pPr>
            <a:r>
              <a:rPr lang="zh-CN" altLang="en-US" sz="1600" dirty="0">
                <a:solidFill>
                  <a:schemeClr val="bg1"/>
                </a:solidFill>
                <a:cs typeface="+mn-ea"/>
                <a:sym typeface="+mn-lt"/>
              </a:rPr>
              <a:t>游园服务</a:t>
            </a:r>
            <a:r>
              <a:rPr lang="zh-CN" altLang="en-US" sz="1600" dirty="0">
                <a:solidFill>
                  <a:schemeClr val="bg1"/>
                </a:solidFill>
                <a:cs typeface="+mn-ea"/>
                <a:sym typeface="+mn-lt"/>
              </a:rPr>
              <a:t>站</a:t>
            </a:r>
            <a:endParaRPr lang="zh-CN" altLang="en-US" sz="1600" dirty="0">
              <a:solidFill>
                <a:schemeClr val="bg1"/>
              </a:solidFill>
              <a:cs typeface="+mn-ea"/>
              <a:sym typeface="+mn-lt"/>
            </a:endParaRPr>
          </a:p>
          <a:p>
            <a:pPr algn="ctr" hangingPunct="0">
              <a:lnSpc>
                <a:spcPct val="150000"/>
              </a:lnSpc>
            </a:pPr>
            <a:endParaRPr lang="zh-CN" altLang="en-US" sz="1600" dirty="0">
              <a:solidFill>
                <a:schemeClr val="bg1"/>
              </a:solidFill>
              <a:cs typeface="+mn-ea"/>
              <a:sym typeface="+mn-lt"/>
            </a:endParaRPr>
          </a:p>
        </p:txBody>
      </p:sp>
      <p:pic>
        <p:nvPicPr>
          <p:cNvPr id="14" name="图片 13" descr="d04d05c1ea1875f1cd7131922a2cf5b"/>
          <p:cNvPicPr>
            <a:picLocks noChangeAspect="1"/>
          </p:cNvPicPr>
          <p:nvPr/>
        </p:nvPicPr>
        <p:blipFill>
          <a:blip r:embed="rId2"/>
          <a:stretch>
            <a:fillRect/>
          </a:stretch>
        </p:blipFill>
        <p:spPr>
          <a:xfrm>
            <a:off x="7657465" y="4803775"/>
            <a:ext cx="2750820" cy="1834515"/>
          </a:xfrm>
          <a:prstGeom prst="rect">
            <a:avLst/>
          </a:prstGeom>
        </p:spPr>
      </p:pic>
      <p:pic>
        <p:nvPicPr>
          <p:cNvPr id="17" name="图片 16" descr="4f884af90fe89d54c12e2936635814e"/>
          <p:cNvPicPr>
            <a:picLocks noChangeAspect="1"/>
          </p:cNvPicPr>
          <p:nvPr/>
        </p:nvPicPr>
        <p:blipFill>
          <a:blip r:embed="rId3"/>
          <a:stretch>
            <a:fillRect/>
          </a:stretch>
        </p:blipFill>
        <p:spPr>
          <a:xfrm>
            <a:off x="4823460" y="4803775"/>
            <a:ext cx="2762885" cy="1838960"/>
          </a:xfrm>
          <a:prstGeom prst="rect">
            <a:avLst/>
          </a:prstGeom>
        </p:spPr>
      </p:pic>
      <p:pic>
        <p:nvPicPr>
          <p:cNvPr id="20" name="图片 19" descr="e7be3051c6a346346cc8f9140612fb4"/>
          <p:cNvPicPr>
            <a:picLocks noChangeAspect="1"/>
          </p:cNvPicPr>
          <p:nvPr/>
        </p:nvPicPr>
        <p:blipFill>
          <a:blip r:embed="rId4"/>
          <a:stretch>
            <a:fillRect/>
          </a:stretch>
        </p:blipFill>
        <p:spPr>
          <a:xfrm>
            <a:off x="2064385" y="4809490"/>
            <a:ext cx="2687955" cy="1831340"/>
          </a:xfrm>
          <a:prstGeom prst="rect">
            <a:avLst/>
          </a:prstGeom>
        </p:spPr>
      </p:pic>
      <p:pic>
        <p:nvPicPr>
          <p:cNvPr id="24" name="图片 23" descr="846c61faf8b7bda5c5017f48084529b"/>
          <p:cNvPicPr>
            <a:picLocks noChangeAspect="1"/>
          </p:cNvPicPr>
          <p:nvPr/>
        </p:nvPicPr>
        <p:blipFill>
          <a:blip r:embed="rId5"/>
          <a:stretch>
            <a:fillRect/>
          </a:stretch>
        </p:blipFill>
        <p:spPr>
          <a:xfrm>
            <a:off x="10479405" y="4794885"/>
            <a:ext cx="1564640" cy="1847215"/>
          </a:xfrm>
          <a:prstGeom prst="rect">
            <a:avLst/>
          </a:prstGeom>
        </p:spPr>
      </p:pic>
      <p:pic>
        <p:nvPicPr>
          <p:cNvPr id="35" name="图片 34" descr="88ccb0cdde1180be539b61366d59906"/>
          <p:cNvPicPr>
            <a:picLocks noChangeAspect="1"/>
          </p:cNvPicPr>
          <p:nvPr/>
        </p:nvPicPr>
        <p:blipFill>
          <a:blip r:embed="rId6"/>
          <a:srcRect b="34037"/>
          <a:stretch>
            <a:fillRect/>
          </a:stretch>
        </p:blipFill>
        <p:spPr>
          <a:xfrm>
            <a:off x="122555" y="4794885"/>
            <a:ext cx="1870710" cy="18510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timing>
    <p:tnLst>
      <p:par>
        <p:cTn id="1" dur="indefinite" restart="never" nodeType="tmRoot"/>
      </p:par>
    </p:tnLst>
    <p:bldLst>
      <p:bldP spid="33" grpId="0"/>
      <p:bldP spid="21" grpId="0" animBg="1"/>
      <p:bldP spid="22" grpId="0" animBg="1"/>
      <p:bldP spid="23" grpId="0" animBg="1"/>
      <p:bldP spid="26" grpId="0"/>
      <p:bldP spid="27" grpId="0"/>
      <p:bldP spid="28" grpId="0"/>
      <p:bldP spid="30" grpId="0"/>
      <p:bldP spid="31" grpId="0"/>
      <p:bldP spid="3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698500" y="-582990"/>
            <a:ext cx="13589000" cy="8023980"/>
            <a:chOff x="-863600" y="-584200"/>
            <a:chExt cx="13335000" cy="7874000"/>
          </a:xfrm>
          <a:solidFill>
            <a:srgbClr val="E6E6E6"/>
          </a:solidFill>
        </p:grpSpPr>
        <p:grpSp>
          <p:nvGrpSpPr>
            <p:cNvPr id="4" name="组合 3"/>
            <p:cNvGrpSpPr/>
            <p:nvPr/>
          </p:nvGrpSpPr>
          <p:grpSpPr>
            <a:xfrm>
              <a:off x="-863600" y="-584200"/>
              <a:ext cx="165100" cy="7874000"/>
              <a:chOff x="-863600" y="-584200"/>
              <a:chExt cx="165100" cy="7874000"/>
            </a:xfrm>
            <a:grpFill/>
          </p:grpSpPr>
          <p:sp>
            <p:nvSpPr>
              <p:cNvPr id="2" name="椭圆 1"/>
              <p:cNvSpPr/>
              <p:nvPr/>
            </p:nvSpPr>
            <p:spPr>
              <a:xfrm>
                <a:off x="-863600" y="-584200"/>
                <a:ext cx="165100" cy="165100"/>
              </a:xfrm>
              <a:prstGeom prst="ellipse">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 name="椭圆 2"/>
              <p:cNvSpPr/>
              <p:nvPr/>
            </p:nvSpPr>
            <p:spPr>
              <a:xfrm>
                <a:off x="-863600" y="7124700"/>
                <a:ext cx="165100" cy="165100"/>
              </a:xfrm>
              <a:prstGeom prst="ellipse">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5" name="组合 4"/>
            <p:cNvGrpSpPr/>
            <p:nvPr/>
          </p:nvGrpSpPr>
          <p:grpSpPr>
            <a:xfrm>
              <a:off x="12306300" y="-584200"/>
              <a:ext cx="165100" cy="7874000"/>
              <a:chOff x="-863600" y="-584200"/>
              <a:chExt cx="165100" cy="7874000"/>
            </a:xfrm>
            <a:grpFill/>
          </p:grpSpPr>
          <p:sp>
            <p:nvSpPr>
              <p:cNvPr id="6" name="椭圆 5"/>
              <p:cNvSpPr/>
              <p:nvPr/>
            </p:nvSpPr>
            <p:spPr>
              <a:xfrm>
                <a:off x="-863600" y="-584200"/>
                <a:ext cx="165100" cy="165100"/>
              </a:xfrm>
              <a:prstGeom prst="ellipse">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 name="椭圆 6"/>
              <p:cNvSpPr/>
              <p:nvPr/>
            </p:nvSpPr>
            <p:spPr>
              <a:xfrm>
                <a:off x="-863600" y="7124700"/>
                <a:ext cx="165100" cy="165100"/>
              </a:xfrm>
              <a:prstGeom prst="ellipse">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grpSp>
        <p:nvGrpSpPr>
          <p:cNvPr id="12" name="组合 11"/>
          <p:cNvGrpSpPr/>
          <p:nvPr/>
        </p:nvGrpSpPr>
        <p:grpSpPr>
          <a:xfrm>
            <a:off x="0" y="-33252"/>
            <a:ext cx="12992100" cy="6862677"/>
            <a:chOff x="0" y="-4677"/>
            <a:chExt cx="12192000" cy="6862677"/>
          </a:xfrm>
        </p:grpSpPr>
        <p:pic>
          <p:nvPicPr>
            <p:cNvPr id="9" name="图片 8"/>
            <p:cNvPicPr>
              <a:picLocks noChangeAspect="1"/>
            </p:cNvPicPr>
            <p:nvPr/>
          </p:nvPicPr>
          <p:blipFill rotWithShape="1">
            <a:blip r:embed="rId1">
              <a:extLst>
                <a:ext uri="{28A0092B-C50C-407E-A947-70E740481C1C}">
                  <a14:useLocalDpi xmlns:a14="http://schemas.microsoft.com/office/drawing/2010/main" val="0"/>
                </a:ext>
              </a:extLst>
            </a:blip>
            <a:srcRect l="52978" t="10561" r="2412" b="26928"/>
            <a:stretch>
              <a:fillRect/>
            </a:stretch>
          </p:blipFill>
          <p:spPr>
            <a:xfrm>
              <a:off x="0" y="-4677"/>
              <a:ext cx="12192000" cy="6862677"/>
            </a:xfrm>
            <a:prstGeom prst="rect">
              <a:avLst/>
            </a:prstGeom>
          </p:spPr>
        </p:pic>
        <p:sp>
          <p:nvSpPr>
            <p:cNvPr id="11" name="任意多边形: 形状 10"/>
            <p:cNvSpPr/>
            <p:nvPr/>
          </p:nvSpPr>
          <p:spPr>
            <a:xfrm>
              <a:off x="1238911" y="147978"/>
              <a:ext cx="9434423" cy="4654525"/>
            </a:xfrm>
            <a:custGeom>
              <a:avLst/>
              <a:gdLst>
                <a:gd name="connsiteX0" fmla="*/ 132689 w 9434423"/>
                <a:gd name="connsiteY0" fmla="*/ 737847 h 4654525"/>
                <a:gd name="connsiteX1" fmla="*/ 180314 w 9434423"/>
                <a:gd name="connsiteY1" fmla="*/ 861672 h 4654525"/>
                <a:gd name="connsiteX2" fmla="*/ 1961489 w 9434423"/>
                <a:gd name="connsiteY2" fmla="*/ 3052422 h 4654525"/>
                <a:gd name="connsiteX3" fmla="*/ 3695039 w 9434423"/>
                <a:gd name="connsiteY3" fmla="*/ 3547722 h 4654525"/>
                <a:gd name="connsiteX4" fmla="*/ 6409664 w 9434423"/>
                <a:gd name="connsiteY4" fmla="*/ 3881097 h 4654525"/>
                <a:gd name="connsiteX5" fmla="*/ 6676364 w 9434423"/>
                <a:gd name="connsiteY5" fmla="*/ 3633447 h 4654525"/>
                <a:gd name="connsiteX6" fmla="*/ 8438489 w 9434423"/>
                <a:gd name="connsiteY6" fmla="*/ 4652622 h 4654525"/>
                <a:gd name="connsiteX7" fmla="*/ 9371939 w 9434423"/>
                <a:gd name="connsiteY7" fmla="*/ 3842997 h 4654525"/>
                <a:gd name="connsiteX8" fmla="*/ 9248114 w 9434423"/>
                <a:gd name="connsiteY8" fmla="*/ 2299947 h 4654525"/>
                <a:gd name="connsiteX9" fmla="*/ 8438489 w 9434423"/>
                <a:gd name="connsiteY9" fmla="*/ 1214097 h 4654525"/>
                <a:gd name="connsiteX10" fmla="*/ 6314414 w 9434423"/>
                <a:gd name="connsiteY10" fmla="*/ 194922 h 4654525"/>
                <a:gd name="connsiteX11" fmla="*/ 5761964 w 9434423"/>
                <a:gd name="connsiteY11" fmla="*/ 4422 h 4654525"/>
                <a:gd name="connsiteX12" fmla="*/ 4742789 w 9434423"/>
                <a:gd name="connsiteY12" fmla="*/ 271122 h 4654525"/>
                <a:gd name="connsiteX13" fmla="*/ 3866489 w 9434423"/>
                <a:gd name="connsiteY13" fmla="*/ 852147 h 4654525"/>
                <a:gd name="connsiteX14" fmla="*/ 2523464 w 9434423"/>
                <a:gd name="connsiteY14" fmla="*/ 623547 h 4654525"/>
                <a:gd name="connsiteX15" fmla="*/ 818489 w 9434423"/>
                <a:gd name="connsiteY15" fmla="*/ 480672 h 4654525"/>
                <a:gd name="connsiteX16" fmla="*/ 132689 w 9434423"/>
                <a:gd name="connsiteY16" fmla="*/ 737847 h 46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434423" h="4654525">
                  <a:moveTo>
                    <a:pt x="132689" y="737847"/>
                  </a:moveTo>
                  <a:cubicBezTo>
                    <a:pt x="26327" y="801347"/>
                    <a:pt x="-124486" y="475910"/>
                    <a:pt x="180314" y="861672"/>
                  </a:cubicBezTo>
                  <a:cubicBezTo>
                    <a:pt x="485114" y="1247434"/>
                    <a:pt x="1375702" y="2604747"/>
                    <a:pt x="1961489" y="3052422"/>
                  </a:cubicBezTo>
                  <a:cubicBezTo>
                    <a:pt x="2547277" y="3500097"/>
                    <a:pt x="2953677" y="3409610"/>
                    <a:pt x="3695039" y="3547722"/>
                  </a:cubicBezTo>
                  <a:cubicBezTo>
                    <a:pt x="4436401" y="3685834"/>
                    <a:pt x="5912777" y="3866810"/>
                    <a:pt x="6409664" y="3881097"/>
                  </a:cubicBezTo>
                  <a:cubicBezTo>
                    <a:pt x="6906552" y="3895385"/>
                    <a:pt x="6338226" y="3504859"/>
                    <a:pt x="6676364" y="3633447"/>
                  </a:cubicBezTo>
                  <a:cubicBezTo>
                    <a:pt x="7014502" y="3762035"/>
                    <a:pt x="7989227" y="4617697"/>
                    <a:pt x="8438489" y="4652622"/>
                  </a:cubicBezTo>
                  <a:cubicBezTo>
                    <a:pt x="8887751" y="4687547"/>
                    <a:pt x="9237001" y="4235110"/>
                    <a:pt x="9371939" y="3842997"/>
                  </a:cubicBezTo>
                  <a:cubicBezTo>
                    <a:pt x="9506877" y="3450884"/>
                    <a:pt x="9403689" y="2738097"/>
                    <a:pt x="9248114" y="2299947"/>
                  </a:cubicBezTo>
                  <a:cubicBezTo>
                    <a:pt x="9092539" y="1861797"/>
                    <a:pt x="8927439" y="1564935"/>
                    <a:pt x="8438489" y="1214097"/>
                  </a:cubicBezTo>
                  <a:cubicBezTo>
                    <a:pt x="7949539" y="863260"/>
                    <a:pt x="6760502" y="396535"/>
                    <a:pt x="6314414" y="194922"/>
                  </a:cubicBezTo>
                  <a:cubicBezTo>
                    <a:pt x="5868326" y="-6691"/>
                    <a:pt x="6023901" y="-8278"/>
                    <a:pt x="5761964" y="4422"/>
                  </a:cubicBezTo>
                  <a:cubicBezTo>
                    <a:pt x="5500027" y="17122"/>
                    <a:pt x="5058702" y="129834"/>
                    <a:pt x="4742789" y="271122"/>
                  </a:cubicBezTo>
                  <a:cubicBezTo>
                    <a:pt x="4426876" y="412410"/>
                    <a:pt x="4236377" y="793409"/>
                    <a:pt x="3866489" y="852147"/>
                  </a:cubicBezTo>
                  <a:cubicBezTo>
                    <a:pt x="3496601" y="910885"/>
                    <a:pt x="3031464" y="685459"/>
                    <a:pt x="2523464" y="623547"/>
                  </a:cubicBezTo>
                  <a:cubicBezTo>
                    <a:pt x="2015464" y="561634"/>
                    <a:pt x="1213776" y="466385"/>
                    <a:pt x="818489" y="480672"/>
                  </a:cubicBezTo>
                  <a:cubicBezTo>
                    <a:pt x="423202" y="494959"/>
                    <a:pt x="239051" y="674347"/>
                    <a:pt x="132689" y="73784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30" name="矩形: 圆角 29"/>
          <p:cNvSpPr/>
          <p:nvPr/>
        </p:nvSpPr>
        <p:spPr>
          <a:xfrm>
            <a:off x="5103438" y="4617117"/>
            <a:ext cx="1985124" cy="347242"/>
          </a:xfrm>
          <a:prstGeom prst="roundRect">
            <a:avLst>
              <a:gd name="adj" fmla="val 50000"/>
            </a:avLst>
          </a:prstGeom>
          <a:solidFill>
            <a:srgbClr val="4C678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dirty="0">
                <a:solidFill>
                  <a:schemeClr val="bg1"/>
                </a:solidFill>
                <a:cs typeface="+mn-ea"/>
                <a:sym typeface="+mn-lt"/>
              </a:rPr>
              <a:t>THNAK YOU</a:t>
            </a:r>
            <a:endParaRPr lang="zh-CN" altLang="en-US" sz="1400" dirty="0">
              <a:solidFill>
                <a:schemeClr val="bg1"/>
              </a:solidFill>
              <a:cs typeface="+mn-ea"/>
              <a:sym typeface="+mn-lt"/>
            </a:endParaRPr>
          </a:p>
        </p:txBody>
      </p:sp>
      <p:sp>
        <p:nvSpPr>
          <p:cNvPr id="36" name="文本框 35"/>
          <p:cNvSpPr txBox="1"/>
          <p:nvPr/>
        </p:nvSpPr>
        <p:spPr>
          <a:xfrm>
            <a:off x="5061585" y="3818255"/>
            <a:ext cx="2499995" cy="368300"/>
          </a:xfrm>
          <a:prstGeom prst="rect">
            <a:avLst/>
          </a:prstGeom>
          <a:noFill/>
        </p:spPr>
        <p:txBody>
          <a:bodyPr wrap="square" rtlCol="0">
            <a:spAutoFit/>
          </a:bodyPr>
          <a:lstStyle/>
          <a:p>
            <a:pPr algn="ctr"/>
            <a:r>
              <a:rPr lang="en-US" altLang="zh-CN" spc="600" dirty="0">
                <a:solidFill>
                  <a:srgbClr val="4C678E"/>
                </a:solidFill>
                <a:cs typeface="+mn-ea"/>
                <a:sym typeface="+mn-lt"/>
              </a:rPr>
              <a:t>2023.11.06</a:t>
            </a:r>
            <a:endParaRPr lang="en-US" altLang="zh-CN" spc="600" dirty="0">
              <a:solidFill>
                <a:srgbClr val="4C678E"/>
              </a:solidFill>
              <a:cs typeface="+mn-ea"/>
              <a:sym typeface="+mn-lt"/>
            </a:endParaRPr>
          </a:p>
        </p:txBody>
      </p:sp>
      <p:pic>
        <p:nvPicPr>
          <p:cNvPr id="19" name="图片 18"/>
          <p:cNvPicPr>
            <a:picLocks noChangeAspect="1"/>
          </p:cNvPicPr>
          <p:nvPr/>
        </p:nvPicPr>
        <p:blipFill>
          <a:blip r:embed="rId2"/>
          <a:srcRect r="1924" b="2044"/>
          <a:stretch>
            <a:fillRect/>
          </a:stretch>
        </p:blipFill>
        <p:spPr>
          <a:xfrm>
            <a:off x="-549910" y="-33020"/>
            <a:ext cx="13542010" cy="7973695"/>
          </a:xfrm>
          <a:prstGeom prst="rect">
            <a:avLst/>
          </a:prstGeom>
        </p:spPr>
      </p:pic>
      <p:sp>
        <p:nvSpPr>
          <p:cNvPr id="65" name="文本框 64"/>
          <p:cNvSpPr txBox="1"/>
          <p:nvPr>
            <p:custDataLst>
              <p:tags r:id="rId3"/>
            </p:custDataLst>
          </p:nvPr>
        </p:nvSpPr>
        <p:spPr>
          <a:xfrm>
            <a:off x="5484495" y="1349375"/>
            <a:ext cx="2022475" cy="245745"/>
          </a:xfrm>
          <a:prstGeom prst="rect">
            <a:avLst/>
          </a:prstGeom>
          <a:noFill/>
        </p:spPr>
        <p:txBody>
          <a:bodyPr wrap="square" rtlCol="0">
            <a:noAutofit/>
          </a:bodyPr>
          <a:lstStyle/>
          <a:p>
            <a:r>
              <a:rPr lang="zh-CN" altLang="en-US" sz="800" spc="600" dirty="0">
                <a:solidFill>
                  <a:schemeClr val="bg1"/>
                </a:solidFill>
                <a:cs typeface="+mn-ea"/>
                <a:sym typeface="+mn-lt"/>
              </a:rPr>
              <a:t>情感主题海上游园</a:t>
            </a:r>
            <a:endParaRPr lang="zh-CN" altLang="en-US" sz="800" spc="600" dirty="0">
              <a:solidFill>
                <a:schemeClr val="bg1"/>
              </a:solidFill>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nvPicPr>
        <p:blipFill>
          <a:blip r:embed="rId1"/>
          <a:stretch>
            <a:fillRect/>
          </a:stretch>
        </p:blipFill>
        <p:spPr>
          <a:xfrm>
            <a:off x="-529" y="3784600"/>
            <a:ext cx="12193057" cy="3073696"/>
          </a:xfrm>
          <a:prstGeom prst="rect">
            <a:avLst/>
          </a:prstGeom>
        </p:spPr>
      </p:pic>
      <p:grpSp>
        <p:nvGrpSpPr>
          <p:cNvPr id="8" name="组合 7"/>
          <p:cNvGrpSpPr/>
          <p:nvPr/>
        </p:nvGrpSpPr>
        <p:grpSpPr>
          <a:xfrm>
            <a:off x="-698500" y="-582990"/>
            <a:ext cx="13589000" cy="8023980"/>
            <a:chOff x="-863600" y="-584200"/>
            <a:chExt cx="13335000" cy="7874000"/>
          </a:xfrm>
          <a:solidFill>
            <a:srgbClr val="E6E6E6"/>
          </a:solidFill>
        </p:grpSpPr>
        <p:grpSp>
          <p:nvGrpSpPr>
            <p:cNvPr id="4" name="组合 3"/>
            <p:cNvGrpSpPr/>
            <p:nvPr/>
          </p:nvGrpSpPr>
          <p:grpSpPr>
            <a:xfrm>
              <a:off x="-863600" y="-584200"/>
              <a:ext cx="165100" cy="7874000"/>
              <a:chOff x="-863600" y="-584200"/>
              <a:chExt cx="165100" cy="7874000"/>
            </a:xfrm>
            <a:grpFill/>
          </p:grpSpPr>
          <p:sp>
            <p:nvSpPr>
              <p:cNvPr id="2" name="椭圆 1"/>
              <p:cNvSpPr/>
              <p:nvPr/>
            </p:nvSpPr>
            <p:spPr>
              <a:xfrm>
                <a:off x="-863600" y="-584200"/>
                <a:ext cx="165100" cy="165100"/>
              </a:xfrm>
              <a:prstGeom prst="ellipse">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 name="椭圆 2"/>
              <p:cNvSpPr/>
              <p:nvPr/>
            </p:nvSpPr>
            <p:spPr>
              <a:xfrm>
                <a:off x="-863600" y="7124700"/>
                <a:ext cx="165100" cy="165100"/>
              </a:xfrm>
              <a:prstGeom prst="ellipse">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5" name="组合 4"/>
            <p:cNvGrpSpPr/>
            <p:nvPr/>
          </p:nvGrpSpPr>
          <p:grpSpPr>
            <a:xfrm>
              <a:off x="12306300" y="-584200"/>
              <a:ext cx="165100" cy="7874000"/>
              <a:chOff x="-863600" y="-584200"/>
              <a:chExt cx="165100" cy="7874000"/>
            </a:xfrm>
            <a:grpFill/>
          </p:grpSpPr>
          <p:sp>
            <p:nvSpPr>
              <p:cNvPr id="6" name="椭圆 5"/>
              <p:cNvSpPr/>
              <p:nvPr/>
            </p:nvSpPr>
            <p:spPr>
              <a:xfrm>
                <a:off x="-863600" y="-584200"/>
                <a:ext cx="165100" cy="165100"/>
              </a:xfrm>
              <a:prstGeom prst="ellipse">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 name="椭圆 6"/>
              <p:cNvSpPr/>
              <p:nvPr/>
            </p:nvSpPr>
            <p:spPr>
              <a:xfrm>
                <a:off x="-863600" y="7124700"/>
                <a:ext cx="165100" cy="165100"/>
              </a:xfrm>
              <a:prstGeom prst="ellipse">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sp>
        <p:nvSpPr>
          <p:cNvPr id="33" name="文本框 32"/>
          <p:cNvSpPr txBox="1"/>
          <p:nvPr/>
        </p:nvSpPr>
        <p:spPr>
          <a:xfrm>
            <a:off x="5277757" y="1316629"/>
            <a:ext cx="1752600" cy="923330"/>
          </a:xfrm>
          <a:prstGeom prst="rect">
            <a:avLst/>
          </a:prstGeom>
          <a:noFill/>
        </p:spPr>
        <p:txBody>
          <a:bodyPr wrap="square" rtlCol="0">
            <a:spAutoFit/>
          </a:bodyPr>
          <a:lstStyle/>
          <a:p>
            <a:pPr algn="ctr"/>
            <a:r>
              <a:rPr lang="zh-CN" altLang="en-US" sz="5400" spc="600" dirty="0">
                <a:solidFill>
                  <a:srgbClr val="4C678E"/>
                </a:solidFill>
                <a:cs typeface="+mn-ea"/>
                <a:sym typeface="+mn-lt"/>
              </a:rPr>
              <a:t>目录</a:t>
            </a:r>
            <a:endParaRPr lang="zh-CN" altLang="en-US" sz="5400" spc="600" dirty="0">
              <a:solidFill>
                <a:srgbClr val="4C678E"/>
              </a:solidFill>
              <a:cs typeface="+mn-ea"/>
              <a:sym typeface="+mn-lt"/>
            </a:endParaRPr>
          </a:p>
        </p:txBody>
      </p:sp>
      <p:sp>
        <p:nvSpPr>
          <p:cNvPr id="19" name="ïşļíḋê"/>
          <p:cNvSpPr/>
          <p:nvPr/>
        </p:nvSpPr>
        <p:spPr>
          <a:xfrm>
            <a:off x="2217163" y="2694425"/>
            <a:ext cx="683776" cy="683776"/>
          </a:xfrm>
          <a:custGeom>
            <a:avLst/>
            <a:gdLst>
              <a:gd name="connsiteX0" fmla="*/ 274320 w 548640"/>
              <a:gd name="connsiteY0" fmla="*/ 0 h 548640"/>
              <a:gd name="connsiteX1" fmla="*/ 548640 w 548640"/>
              <a:gd name="connsiteY1" fmla="*/ 274320 h 548640"/>
              <a:gd name="connsiteX2" fmla="*/ 274320 w 548640"/>
              <a:gd name="connsiteY2" fmla="*/ 548640 h 548640"/>
              <a:gd name="connsiteX3" fmla="*/ 0 w 548640"/>
              <a:gd name="connsiteY3" fmla="*/ 274320 h 548640"/>
              <a:gd name="connsiteX4" fmla="*/ 274320 w 548640"/>
              <a:gd name="connsiteY4" fmla="*/ 0 h 548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8640" h="548640">
                <a:moveTo>
                  <a:pt x="274320" y="0"/>
                </a:moveTo>
                <a:cubicBezTo>
                  <a:pt x="425823" y="0"/>
                  <a:pt x="548640" y="122817"/>
                  <a:pt x="548640" y="274320"/>
                </a:cubicBezTo>
                <a:cubicBezTo>
                  <a:pt x="548640" y="425823"/>
                  <a:pt x="425823" y="548640"/>
                  <a:pt x="274320" y="548640"/>
                </a:cubicBezTo>
                <a:cubicBezTo>
                  <a:pt x="122817" y="548640"/>
                  <a:pt x="0" y="425823"/>
                  <a:pt x="0" y="274320"/>
                </a:cubicBezTo>
                <a:cubicBezTo>
                  <a:pt x="0" y="122817"/>
                  <a:pt x="122817" y="0"/>
                  <a:pt x="274320" y="0"/>
                </a:cubicBezTo>
                <a:close/>
              </a:path>
            </a:pathLst>
          </a:custGeom>
          <a:solidFill>
            <a:srgbClr val="4C678E"/>
          </a:solidFill>
          <a:ln w="38100">
            <a:noFill/>
          </a:ln>
          <a:effectLst/>
        </p:spPr>
        <p:style>
          <a:lnRef idx="0">
            <a:schemeClr val="accent1"/>
          </a:lnRef>
          <a:fillRef idx="3">
            <a:schemeClr val="accent1"/>
          </a:fillRef>
          <a:effectRef idx="3">
            <a:schemeClr val="accent1"/>
          </a:effectRef>
          <a:fontRef idx="minor">
            <a:schemeClr val="lt1"/>
          </a:fontRef>
        </p:style>
        <p:txBody>
          <a:bodyPr wrap="square" lIns="91440" tIns="45720" rIns="91440" bIns="45720" rtlCol="0" anchor="ctr">
            <a:normAutofit/>
          </a:bodyPr>
          <a:lstStyle/>
          <a:p>
            <a:pPr algn="ctr"/>
            <a:r>
              <a:rPr lang="en-US" sz="2400" b="1" dirty="0">
                <a:solidFill>
                  <a:schemeClr val="bg1"/>
                </a:solidFill>
                <a:cs typeface="+mn-ea"/>
                <a:sym typeface="+mn-lt"/>
              </a:rPr>
              <a:t>01</a:t>
            </a:r>
            <a:endParaRPr lang="en-US" sz="2400" b="1" dirty="0">
              <a:solidFill>
                <a:schemeClr val="bg1"/>
              </a:solidFill>
              <a:cs typeface="+mn-ea"/>
              <a:sym typeface="+mn-lt"/>
            </a:endParaRPr>
          </a:p>
        </p:txBody>
      </p:sp>
      <p:sp>
        <p:nvSpPr>
          <p:cNvPr id="34" name="ïşļíḋê"/>
          <p:cNvSpPr/>
          <p:nvPr/>
        </p:nvSpPr>
        <p:spPr>
          <a:xfrm>
            <a:off x="4575130" y="2694425"/>
            <a:ext cx="683776" cy="683776"/>
          </a:xfrm>
          <a:custGeom>
            <a:avLst/>
            <a:gdLst>
              <a:gd name="connsiteX0" fmla="*/ 274320 w 548640"/>
              <a:gd name="connsiteY0" fmla="*/ 0 h 548640"/>
              <a:gd name="connsiteX1" fmla="*/ 548640 w 548640"/>
              <a:gd name="connsiteY1" fmla="*/ 274320 h 548640"/>
              <a:gd name="connsiteX2" fmla="*/ 274320 w 548640"/>
              <a:gd name="connsiteY2" fmla="*/ 548640 h 548640"/>
              <a:gd name="connsiteX3" fmla="*/ 0 w 548640"/>
              <a:gd name="connsiteY3" fmla="*/ 274320 h 548640"/>
              <a:gd name="connsiteX4" fmla="*/ 274320 w 548640"/>
              <a:gd name="connsiteY4" fmla="*/ 0 h 548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8640" h="548640">
                <a:moveTo>
                  <a:pt x="274320" y="0"/>
                </a:moveTo>
                <a:cubicBezTo>
                  <a:pt x="425823" y="0"/>
                  <a:pt x="548640" y="122817"/>
                  <a:pt x="548640" y="274320"/>
                </a:cubicBezTo>
                <a:cubicBezTo>
                  <a:pt x="548640" y="425823"/>
                  <a:pt x="425823" y="548640"/>
                  <a:pt x="274320" y="548640"/>
                </a:cubicBezTo>
                <a:cubicBezTo>
                  <a:pt x="122817" y="548640"/>
                  <a:pt x="0" y="425823"/>
                  <a:pt x="0" y="274320"/>
                </a:cubicBezTo>
                <a:cubicBezTo>
                  <a:pt x="0" y="122817"/>
                  <a:pt x="122817" y="0"/>
                  <a:pt x="274320" y="0"/>
                </a:cubicBezTo>
                <a:close/>
              </a:path>
            </a:pathLst>
          </a:custGeom>
          <a:solidFill>
            <a:srgbClr val="4C678E"/>
          </a:solidFill>
          <a:ln w="38100">
            <a:noFill/>
          </a:ln>
          <a:effectLst/>
        </p:spPr>
        <p:style>
          <a:lnRef idx="0">
            <a:schemeClr val="accent1"/>
          </a:lnRef>
          <a:fillRef idx="3">
            <a:schemeClr val="accent1"/>
          </a:fillRef>
          <a:effectRef idx="3">
            <a:schemeClr val="accent1"/>
          </a:effectRef>
          <a:fontRef idx="minor">
            <a:schemeClr val="lt1"/>
          </a:fontRef>
        </p:style>
        <p:txBody>
          <a:bodyPr wrap="square" lIns="91440" tIns="45720" rIns="91440" bIns="45720" rtlCol="0" anchor="ctr">
            <a:normAutofit/>
          </a:bodyPr>
          <a:lstStyle/>
          <a:p>
            <a:pPr algn="ctr"/>
            <a:r>
              <a:rPr lang="en-US" sz="2400" b="1" dirty="0">
                <a:solidFill>
                  <a:schemeClr val="bg1"/>
                </a:solidFill>
                <a:cs typeface="+mn-ea"/>
                <a:sym typeface="+mn-lt"/>
              </a:rPr>
              <a:t>02</a:t>
            </a:r>
            <a:endParaRPr lang="en-US" sz="2400" b="1" dirty="0">
              <a:solidFill>
                <a:schemeClr val="bg1"/>
              </a:solidFill>
              <a:cs typeface="+mn-ea"/>
              <a:sym typeface="+mn-lt"/>
            </a:endParaRPr>
          </a:p>
        </p:txBody>
      </p:sp>
      <p:sp>
        <p:nvSpPr>
          <p:cNvPr id="37" name="ïşļíḋê"/>
          <p:cNvSpPr/>
          <p:nvPr/>
        </p:nvSpPr>
        <p:spPr>
          <a:xfrm>
            <a:off x="6933097" y="2694425"/>
            <a:ext cx="683776" cy="683776"/>
          </a:xfrm>
          <a:custGeom>
            <a:avLst/>
            <a:gdLst>
              <a:gd name="connsiteX0" fmla="*/ 274320 w 548640"/>
              <a:gd name="connsiteY0" fmla="*/ 0 h 548640"/>
              <a:gd name="connsiteX1" fmla="*/ 548640 w 548640"/>
              <a:gd name="connsiteY1" fmla="*/ 274320 h 548640"/>
              <a:gd name="connsiteX2" fmla="*/ 274320 w 548640"/>
              <a:gd name="connsiteY2" fmla="*/ 548640 h 548640"/>
              <a:gd name="connsiteX3" fmla="*/ 0 w 548640"/>
              <a:gd name="connsiteY3" fmla="*/ 274320 h 548640"/>
              <a:gd name="connsiteX4" fmla="*/ 274320 w 548640"/>
              <a:gd name="connsiteY4" fmla="*/ 0 h 548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8640" h="548640">
                <a:moveTo>
                  <a:pt x="274320" y="0"/>
                </a:moveTo>
                <a:cubicBezTo>
                  <a:pt x="425823" y="0"/>
                  <a:pt x="548640" y="122817"/>
                  <a:pt x="548640" y="274320"/>
                </a:cubicBezTo>
                <a:cubicBezTo>
                  <a:pt x="548640" y="425823"/>
                  <a:pt x="425823" y="548640"/>
                  <a:pt x="274320" y="548640"/>
                </a:cubicBezTo>
                <a:cubicBezTo>
                  <a:pt x="122817" y="548640"/>
                  <a:pt x="0" y="425823"/>
                  <a:pt x="0" y="274320"/>
                </a:cubicBezTo>
                <a:cubicBezTo>
                  <a:pt x="0" y="122817"/>
                  <a:pt x="122817" y="0"/>
                  <a:pt x="274320" y="0"/>
                </a:cubicBezTo>
                <a:close/>
              </a:path>
            </a:pathLst>
          </a:custGeom>
          <a:solidFill>
            <a:srgbClr val="4C678E"/>
          </a:solidFill>
          <a:ln w="38100">
            <a:noFill/>
          </a:ln>
          <a:effectLst/>
        </p:spPr>
        <p:style>
          <a:lnRef idx="0">
            <a:schemeClr val="accent1"/>
          </a:lnRef>
          <a:fillRef idx="3">
            <a:schemeClr val="accent1"/>
          </a:fillRef>
          <a:effectRef idx="3">
            <a:schemeClr val="accent1"/>
          </a:effectRef>
          <a:fontRef idx="minor">
            <a:schemeClr val="lt1"/>
          </a:fontRef>
        </p:style>
        <p:txBody>
          <a:bodyPr wrap="square" lIns="91440" tIns="45720" rIns="91440" bIns="45720" rtlCol="0" anchor="ctr">
            <a:normAutofit/>
          </a:bodyPr>
          <a:lstStyle/>
          <a:p>
            <a:pPr algn="ctr"/>
            <a:r>
              <a:rPr lang="en-US" sz="2400" b="1" dirty="0">
                <a:solidFill>
                  <a:schemeClr val="bg1"/>
                </a:solidFill>
                <a:cs typeface="+mn-ea"/>
                <a:sym typeface="+mn-lt"/>
              </a:rPr>
              <a:t>03</a:t>
            </a:r>
            <a:endParaRPr lang="en-US" sz="2400" b="1" dirty="0">
              <a:solidFill>
                <a:schemeClr val="bg1"/>
              </a:solidFill>
              <a:cs typeface="+mn-ea"/>
              <a:sym typeface="+mn-lt"/>
            </a:endParaRPr>
          </a:p>
        </p:txBody>
      </p:sp>
      <p:sp>
        <p:nvSpPr>
          <p:cNvPr id="38" name="ïşļíḋê"/>
          <p:cNvSpPr/>
          <p:nvPr/>
        </p:nvSpPr>
        <p:spPr>
          <a:xfrm>
            <a:off x="9291063" y="2694425"/>
            <a:ext cx="683776" cy="683776"/>
          </a:xfrm>
          <a:custGeom>
            <a:avLst/>
            <a:gdLst>
              <a:gd name="connsiteX0" fmla="*/ 274320 w 548640"/>
              <a:gd name="connsiteY0" fmla="*/ 0 h 548640"/>
              <a:gd name="connsiteX1" fmla="*/ 548640 w 548640"/>
              <a:gd name="connsiteY1" fmla="*/ 274320 h 548640"/>
              <a:gd name="connsiteX2" fmla="*/ 274320 w 548640"/>
              <a:gd name="connsiteY2" fmla="*/ 548640 h 548640"/>
              <a:gd name="connsiteX3" fmla="*/ 0 w 548640"/>
              <a:gd name="connsiteY3" fmla="*/ 274320 h 548640"/>
              <a:gd name="connsiteX4" fmla="*/ 274320 w 548640"/>
              <a:gd name="connsiteY4" fmla="*/ 0 h 548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8640" h="548640">
                <a:moveTo>
                  <a:pt x="274320" y="0"/>
                </a:moveTo>
                <a:cubicBezTo>
                  <a:pt x="425823" y="0"/>
                  <a:pt x="548640" y="122817"/>
                  <a:pt x="548640" y="274320"/>
                </a:cubicBezTo>
                <a:cubicBezTo>
                  <a:pt x="548640" y="425823"/>
                  <a:pt x="425823" y="548640"/>
                  <a:pt x="274320" y="548640"/>
                </a:cubicBezTo>
                <a:cubicBezTo>
                  <a:pt x="122817" y="548640"/>
                  <a:pt x="0" y="425823"/>
                  <a:pt x="0" y="274320"/>
                </a:cubicBezTo>
                <a:cubicBezTo>
                  <a:pt x="0" y="122817"/>
                  <a:pt x="122817" y="0"/>
                  <a:pt x="274320" y="0"/>
                </a:cubicBezTo>
                <a:close/>
              </a:path>
            </a:pathLst>
          </a:custGeom>
          <a:solidFill>
            <a:srgbClr val="4C678E"/>
          </a:solidFill>
          <a:ln w="38100">
            <a:noFill/>
          </a:ln>
          <a:effectLst/>
        </p:spPr>
        <p:style>
          <a:lnRef idx="0">
            <a:schemeClr val="accent1"/>
          </a:lnRef>
          <a:fillRef idx="3">
            <a:schemeClr val="accent1"/>
          </a:fillRef>
          <a:effectRef idx="3">
            <a:schemeClr val="accent1"/>
          </a:effectRef>
          <a:fontRef idx="minor">
            <a:schemeClr val="lt1"/>
          </a:fontRef>
        </p:style>
        <p:txBody>
          <a:bodyPr wrap="square" lIns="91440" tIns="45720" rIns="91440" bIns="45720" rtlCol="0" anchor="ctr">
            <a:normAutofit/>
          </a:bodyPr>
          <a:lstStyle/>
          <a:p>
            <a:pPr algn="ctr"/>
            <a:r>
              <a:rPr lang="en-US" sz="2400" b="1" dirty="0">
                <a:solidFill>
                  <a:schemeClr val="bg1"/>
                </a:solidFill>
                <a:cs typeface="+mn-ea"/>
                <a:sym typeface="+mn-lt"/>
              </a:rPr>
              <a:t>04</a:t>
            </a:r>
            <a:endParaRPr lang="en-US" sz="2400" b="1" dirty="0">
              <a:solidFill>
                <a:schemeClr val="bg1"/>
              </a:solidFill>
              <a:cs typeface="+mn-ea"/>
              <a:sym typeface="+mn-lt"/>
            </a:endParaRPr>
          </a:p>
        </p:txBody>
      </p:sp>
      <p:cxnSp>
        <p:nvCxnSpPr>
          <p:cNvPr id="39" name="直接连接符 38"/>
          <p:cNvCxnSpPr/>
          <p:nvPr/>
        </p:nvCxnSpPr>
        <p:spPr>
          <a:xfrm>
            <a:off x="3632200" y="3048000"/>
            <a:ext cx="0" cy="19558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0" name="直接连接符 39"/>
          <p:cNvCxnSpPr/>
          <p:nvPr/>
        </p:nvCxnSpPr>
        <p:spPr>
          <a:xfrm>
            <a:off x="6254750" y="3048000"/>
            <a:ext cx="0" cy="19558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1" name="直接连接符 40"/>
          <p:cNvCxnSpPr/>
          <p:nvPr/>
        </p:nvCxnSpPr>
        <p:spPr>
          <a:xfrm>
            <a:off x="8432800" y="3048000"/>
            <a:ext cx="0" cy="19558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2" name="文本框 41"/>
          <p:cNvSpPr txBox="1"/>
          <p:nvPr/>
        </p:nvSpPr>
        <p:spPr>
          <a:xfrm>
            <a:off x="1435100" y="3513729"/>
            <a:ext cx="2108200" cy="583565"/>
          </a:xfrm>
          <a:prstGeom prst="rect">
            <a:avLst/>
          </a:prstGeom>
          <a:noFill/>
        </p:spPr>
        <p:txBody>
          <a:bodyPr wrap="square" rtlCol="0">
            <a:spAutoFit/>
          </a:bodyPr>
          <a:lstStyle/>
          <a:p>
            <a:pPr algn="ctr"/>
            <a:r>
              <a:rPr lang="zh-CN" altLang="en-US" sz="3200" dirty="0">
                <a:solidFill>
                  <a:srgbClr val="4C678E"/>
                </a:solidFill>
                <a:cs typeface="+mn-ea"/>
                <a:sym typeface="+mn-lt"/>
              </a:rPr>
              <a:t>策划</a:t>
            </a:r>
            <a:r>
              <a:rPr lang="zh-CN" altLang="en-US" sz="3200" dirty="0">
                <a:solidFill>
                  <a:srgbClr val="4C678E"/>
                </a:solidFill>
                <a:cs typeface="+mn-ea"/>
                <a:sym typeface="+mn-lt"/>
              </a:rPr>
              <a:t>定位</a:t>
            </a:r>
            <a:endParaRPr lang="zh-CN" altLang="en-US" sz="3200" dirty="0">
              <a:solidFill>
                <a:srgbClr val="4C678E"/>
              </a:solidFill>
              <a:cs typeface="+mn-ea"/>
              <a:sym typeface="+mn-lt"/>
            </a:endParaRPr>
          </a:p>
        </p:txBody>
      </p:sp>
      <p:sp>
        <p:nvSpPr>
          <p:cNvPr id="43" name="文本框 42"/>
          <p:cNvSpPr txBox="1"/>
          <p:nvPr/>
        </p:nvSpPr>
        <p:spPr>
          <a:xfrm>
            <a:off x="3756025" y="3513455"/>
            <a:ext cx="2362200" cy="583565"/>
          </a:xfrm>
          <a:prstGeom prst="rect">
            <a:avLst/>
          </a:prstGeom>
          <a:noFill/>
        </p:spPr>
        <p:txBody>
          <a:bodyPr wrap="square" rtlCol="0">
            <a:spAutoFit/>
          </a:bodyPr>
          <a:lstStyle/>
          <a:p>
            <a:pPr algn="ctr"/>
            <a:r>
              <a:rPr lang="zh-CN" altLang="en-US" sz="3200" dirty="0">
                <a:solidFill>
                  <a:srgbClr val="4C678E"/>
                </a:solidFill>
                <a:cs typeface="+mn-ea"/>
                <a:sym typeface="+mn-lt"/>
              </a:rPr>
              <a:t>运营概念</a:t>
            </a:r>
            <a:endParaRPr lang="zh-CN" altLang="en-US" sz="3200" dirty="0">
              <a:solidFill>
                <a:srgbClr val="4C678E"/>
              </a:solidFill>
              <a:cs typeface="+mn-ea"/>
              <a:sym typeface="+mn-lt"/>
            </a:endParaRPr>
          </a:p>
        </p:txBody>
      </p:sp>
      <p:sp>
        <p:nvSpPr>
          <p:cNvPr id="44" name="文本框 43"/>
          <p:cNvSpPr txBox="1"/>
          <p:nvPr/>
        </p:nvSpPr>
        <p:spPr>
          <a:xfrm>
            <a:off x="6177915" y="3513455"/>
            <a:ext cx="2275840" cy="583565"/>
          </a:xfrm>
          <a:prstGeom prst="rect">
            <a:avLst/>
          </a:prstGeom>
          <a:noFill/>
        </p:spPr>
        <p:txBody>
          <a:bodyPr wrap="square" rtlCol="0">
            <a:spAutoFit/>
          </a:bodyPr>
          <a:lstStyle/>
          <a:p>
            <a:pPr algn="ctr"/>
            <a:r>
              <a:rPr lang="zh-CN" altLang="en-US" sz="3200" dirty="0">
                <a:solidFill>
                  <a:srgbClr val="4C678E"/>
                </a:solidFill>
                <a:cs typeface="+mn-ea"/>
                <a:sym typeface="+mn-lt"/>
              </a:rPr>
              <a:t>运营</a:t>
            </a:r>
            <a:r>
              <a:rPr lang="zh-CN" altLang="en-US" sz="3200" dirty="0">
                <a:solidFill>
                  <a:srgbClr val="4C678E"/>
                </a:solidFill>
                <a:cs typeface="+mn-ea"/>
                <a:sym typeface="+mn-lt"/>
              </a:rPr>
              <a:t>计划</a:t>
            </a:r>
            <a:endParaRPr lang="zh-CN" altLang="en-US" sz="3200" dirty="0">
              <a:solidFill>
                <a:srgbClr val="4C678E"/>
              </a:solidFill>
              <a:cs typeface="+mn-ea"/>
              <a:sym typeface="+mn-lt"/>
            </a:endParaRPr>
          </a:p>
        </p:txBody>
      </p:sp>
      <p:sp>
        <p:nvSpPr>
          <p:cNvPr id="45" name="文本框 44"/>
          <p:cNvSpPr txBox="1"/>
          <p:nvPr/>
        </p:nvSpPr>
        <p:spPr>
          <a:xfrm>
            <a:off x="8610600" y="3513729"/>
            <a:ext cx="2108200" cy="583565"/>
          </a:xfrm>
          <a:prstGeom prst="rect">
            <a:avLst/>
          </a:prstGeom>
          <a:noFill/>
        </p:spPr>
        <p:txBody>
          <a:bodyPr wrap="square" rtlCol="0">
            <a:spAutoFit/>
          </a:bodyPr>
          <a:lstStyle/>
          <a:p>
            <a:pPr algn="ctr"/>
            <a:r>
              <a:rPr lang="zh-CN" altLang="en-US" sz="3200" dirty="0">
                <a:solidFill>
                  <a:srgbClr val="4C678E"/>
                </a:solidFill>
                <a:cs typeface="+mn-ea"/>
                <a:sym typeface="+mn-lt"/>
              </a:rPr>
              <a:t>发展</a:t>
            </a:r>
            <a:r>
              <a:rPr lang="zh-CN" altLang="en-US" sz="3200" dirty="0">
                <a:solidFill>
                  <a:srgbClr val="4C678E"/>
                </a:solidFill>
                <a:cs typeface="+mn-ea"/>
                <a:sym typeface="+mn-lt"/>
              </a:rPr>
              <a:t>战略</a:t>
            </a:r>
            <a:endParaRPr lang="zh-CN" altLang="en-US" sz="3200" dirty="0">
              <a:solidFill>
                <a:srgbClr val="4C678E"/>
              </a:solidFill>
              <a:cs typeface="+mn-ea"/>
              <a:sym typeface="+mn-lt"/>
            </a:endParaRPr>
          </a:p>
        </p:txBody>
      </p:sp>
      <p:sp>
        <p:nvSpPr>
          <p:cNvPr id="46" name="文本框 45"/>
          <p:cNvSpPr txBox="1"/>
          <p:nvPr/>
        </p:nvSpPr>
        <p:spPr>
          <a:xfrm>
            <a:off x="1736388" y="4119582"/>
            <a:ext cx="1495762" cy="253365"/>
          </a:xfrm>
          <a:prstGeom prst="rect">
            <a:avLst/>
          </a:prstGeom>
          <a:noFill/>
        </p:spPr>
        <p:txBody>
          <a:bodyPr wrap="square" lIns="0" tIns="0" rIns="0" bIns="0" rtlCol="0">
            <a:spAutoFit/>
          </a:bodyPr>
          <a:lstStyle/>
          <a:p>
            <a:pPr algn="ctr" hangingPunct="0">
              <a:lnSpc>
                <a:spcPct val="150000"/>
              </a:lnSpc>
            </a:pPr>
            <a:r>
              <a:rPr lang="en-US" altLang="zh-CN" sz="1100" dirty="0">
                <a:solidFill>
                  <a:schemeClr val="bg1">
                    <a:lumMod val="65000"/>
                  </a:schemeClr>
                </a:solidFill>
                <a:cs typeface="+mn-ea"/>
                <a:sym typeface="+mn-lt"/>
              </a:rPr>
              <a:t>P</a:t>
            </a:r>
            <a:r>
              <a:rPr lang="en-US" altLang="zh-CN" sz="1100" dirty="0">
                <a:solidFill>
                  <a:schemeClr val="bg1">
                    <a:lumMod val="65000"/>
                  </a:schemeClr>
                </a:solidFill>
                <a:cs typeface="+mn-ea"/>
                <a:sym typeface="+mn-lt"/>
              </a:rPr>
              <a:t>lanning positioning </a:t>
            </a:r>
            <a:endParaRPr lang="en-US" altLang="zh-CN" sz="1100" dirty="0">
              <a:solidFill>
                <a:schemeClr val="bg1">
                  <a:lumMod val="65000"/>
                </a:schemeClr>
              </a:solidFill>
              <a:cs typeface="+mn-ea"/>
              <a:sym typeface="+mn-lt"/>
            </a:endParaRPr>
          </a:p>
        </p:txBody>
      </p:sp>
      <p:sp>
        <p:nvSpPr>
          <p:cNvPr id="47" name="文本框 46"/>
          <p:cNvSpPr txBox="1"/>
          <p:nvPr/>
        </p:nvSpPr>
        <p:spPr>
          <a:xfrm>
            <a:off x="4119880" y="4119880"/>
            <a:ext cx="1797685" cy="253365"/>
          </a:xfrm>
          <a:prstGeom prst="rect">
            <a:avLst/>
          </a:prstGeom>
          <a:noFill/>
        </p:spPr>
        <p:txBody>
          <a:bodyPr wrap="square" lIns="0" tIns="0" rIns="0" bIns="0" rtlCol="0">
            <a:spAutoFit/>
          </a:bodyPr>
          <a:lstStyle/>
          <a:p>
            <a:pPr algn="ctr" hangingPunct="0">
              <a:lnSpc>
                <a:spcPct val="150000"/>
              </a:lnSpc>
            </a:pPr>
            <a:r>
              <a:rPr lang="en-US" altLang="zh-CN" sz="1100" dirty="0">
                <a:solidFill>
                  <a:schemeClr val="bg1">
                    <a:lumMod val="65000"/>
                  </a:schemeClr>
                </a:solidFill>
                <a:cs typeface="+mn-ea"/>
                <a:sym typeface="+mn-lt"/>
              </a:rPr>
              <a:t>Operation C</a:t>
            </a:r>
            <a:r>
              <a:rPr lang="en-US" altLang="zh-CN" sz="1100" dirty="0">
                <a:solidFill>
                  <a:schemeClr val="bg1">
                    <a:lumMod val="65000"/>
                  </a:schemeClr>
                </a:solidFill>
                <a:cs typeface="+mn-ea"/>
                <a:sym typeface="+mn-lt"/>
              </a:rPr>
              <a:t>oncept</a:t>
            </a:r>
            <a:endParaRPr lang="en-US" altLang="zh-CN" sz="1100" dirty="0">
              <a:solidFill>
                <a:schemeClr val="bg1">
                  <a:lumMod val="65000"/>
                </a:schemeClr>
              </a:solidFill>
              <a:cs typeface="+mn-ea"/>
              <a:sym typeface="+mn-lt"/>
            </a:endParaRPr>
          </a:p>
        </p:txBody>
      </p:sp>
      <p:sp>
        <p:nvSpPr>
          <p:cNvPr id="48" name="文本框 47"/>
          <p:cNvSpPr txBox="1"/>
          <p:nvPr/>
        </p:nvSpPr>
        <p:spPr>
          <a:xfrm>
            <a:off x="6493214" y="4119582"/>
            <a:ext cx="1495762" cy="253365"/>
          </a:xfrm>
          <a:prstGeom prst="rect">
            <a:avLst/>
          </a:prstGeom>
          <a:noFill/>
        </p:spPr>
        <p:txBody>
          <a:bodyPr wrap="square" lIns="0" tIns="0" rIns="0" bIns="0" rtlCol="0">
            <a:spAutoFit/>
          </a:bodyPr>
          <a:lstStyle/>
          <a:p>
            <a:pPr algn="ctr" hangingPunct="0">
              <a:lnSpc>
                <a:spcPct val="150000"/>
              </a:lnSpc>
            </a:pPr>
            <a:r>
              <a:rPr lang="en-US" altLang="zh-CN" sz="1100" dirty="0">
                <a:solidFill>
                  <a:schemeClr val="bg1">
                    <a:lumMod val="65000"/>
                  </a:schemeClr>
                </a:solidFill>
                <a:cs typeface="+mn-ea"/>
                <a:sym typeface="+mn-lt"/>
              </a:rPr>
              <a:t>Marketing P</a:t>
            </a:r>
            <a:r>
              <a:rPr lang="en-US" altLang="zh-CN" sz="1100" dirty="0">
                <a:solidFill>
                  <a:schemeClr val="bg1">
                    <a:lumMod val="65000"/>
                  </a:schemeClr>
                </a:solidFill>
                <a:cs typeface="+mn-ea"/>
                <a:sym typeface="+mn-lt"/>
              </a:rPr>
              <a:t>lan </a:t>
            </a:r>
            <a:endParaRPr lang="en-US" altLang="zh-CN" sz="1100" dirty="0">
              <a:solidFill>
                <a:schemeClr val="bg1">
                  <a:lumMod val="65000"/>
                </a:schemeClr>
              </a:solidFill>
              <a:cs typeface="+mn-ea"/>
              <a:sym typeface="+mn-lt"/>
            </a:endParaRPr>
          </a:p>
        </p:txBody>
      </p:sp>
      <p:sp>
        <p:nvSpPr>
          <p:cNvPr id="49" name="文本框 48"/>
          <p:cNvSpPr txBox="1"/>
          <p:nvPr/>
        </p:nvSpPr>
        <p:spPr>
          <a:xfrm>
            <a:off x="8876490" y="4119582"/>
            <a:ext cx="1495762" cy="253365"/>
          </a:xfrm>
          <a:prstGeom prst="rect">
            <a:avLst/>
          </a:prstGeom>
          <a:noFill/>
        </p:spPr>
        <p:txBody>
          <a:bodyPr wrap="square" lIns="0" tIns="0" rIns="0" bIns="0" rtlCol="0">
            <a:spAutoFit/>
          </a:bodyPr>
          <a:lstStyle/>
          <a:p>
            <a:pPr algn="ctr" hangingPunct="0">
              <a:lnSpc>
                <a:spcPct val="150000"/>
              </a:lnSpc>
            </a:pPr>
            <a:r>
              <a:rPr lang="en-US" altLang="zh-CN" sz="1100" dirty="0">
                <a:solidFill>
                  <a:schemeClr val="bg1">
                    <a:lumMod val="65000"/>
                  </a:schemeClr>
                </a:solidFill>
                <a:cs typeface="+mn-ea"/>
                <a:sym typeface="+mn-lt"/>
              </a:rPr>
              <a:t>Future S</a:t>
            </a:r>
            <a:r>
              <a:rPr lang="en-US" altLang="zh-CN" sz="1100" dirty="0">
                <a:solidFill>
                  <a:schemeClr val="bg1">
                    <a:lumMod val="65000"/>
                  </a:schemeClr>
                </a:solidFill>
                <a:cs typeface="+mn-ea"/>
                <a:sym typeface="+mn-lt"/>
              </a:rPr>
              <a:t>trategy</a:t>
            </a:r>
            <a:endParaRPr lang="en-US" altLang="zh-CN" sz="1100" dirty="0">
              <a:solidFill>
                <a:schemeClr val="bg1">
                  <a:lumMod val="65000"/>
                </a:schemeClr>
              </a:solidFill>
              <a:cs typeface="+mn-ea"/>
              <a:sym typeface="+mn-lt"/>
            </a:endParaRPr>
          </a:p>
        </p:txBody>
      </p:sp>
      <p:grpSp>
        <p:nvGrpSpPr>
          <p:cNvPr id="63" name="组合 62"/>
          <p:cNvGrpSpPr/>
          <p:nvPr/>
        </p:nvGrpSpPr>
        <p:grpSpPr>
          <a:xfrm>
            <a:off x="11474779" y="1567543"/>
            <a:ext cx="101600" cy="825500"/>
            <a:chOff x="10833100" y="850900"/>
            <a:chExt cx="101600" cy="825500"/>
          </a:xfrm>
          <a:solidFill>
            <a:schemeClr val="bg1">
              <a:lumMod val="85000"/>
            </a:schemeClr>
          </a:solidFill>
        </p:grpSpPr>
        <p:sp>
          <p:nvSpPr>
            <p:cNvPr id="60" name="椭圆 59"/>
            <p:cNvSpPr/>
            <p:nvPr/>
          </p:nvSpPr>
          <p:spPr>
            <a:xfrm>
              <a:off x="10833100" y="8509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1" name="椭圆 60"/>
            <p:cNvSpPr/>
            <p:nvPr/>
          </p:nvSpPr>
          <p:spPr>
            <a:xfrm>
              <a:off x="10833100" y="121285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2" name="椭圆 61"/>
            <p:cNvSpPr/>
            <p:nvPr/>
          </p:nvSpPr>
          <p:spPr>
            <a:xfrm>
              <a:off x="10833100" y="1574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9" name="组合 8"/>
          <p:cNvGrpSpPr/>
          <p:nvPr/>
        </p:nvGrpSpPr>
        <p:grpSpPr>
          <a:xfrm>
            <a:off x="1257813" y="694177"/>
            <a:ext cx="4520565" cy="569635"/>
            <a:chOff x="706580" y="632385"/>
            <a:chExt cx="4520565" cy="569635"/>
          </a:xfrm>
        </p:grpSpPr>
        <p:sp>
          <p:nvSpPr>
            <p:cNvPr id="10" name="文本框 9"/>
            <p:cNvSpPr txBox="1"/>
            <p:nvPr>
              <p:custDataLst>
                <p:tags r:id="rId2"/>
              </p:custDataLst>
            </p:nvPr>
          </p:nvSpPr>
          <p:spPr>
            <a:xfrm>
              <a:off x="706580" y="632385"/>
              <a:ext cx="4520565" cy="460375"/>
            </a:xfrm>
            <a:prstGeom prst="rect">
              <a:avLst/>
            </a:prstGeom>
            <a:noFill/>
          </p:spPr>
          <p:txBody>
            <a:bodyPr wrap="square" rtlCol="0">
              <a:spAutoFit/>
            </a:bodyPr>
            <a:lstStyle/>
            <a:p>
              <a:r>
                <a:rPr lang="zh-CN" altLang="en-US" sz="2400" spc="600" dirty="0">
                  <a:solidFill>
                    <a:srgbClr val="4C678E"/>
                  </a:solidFill>
                  <a:cs typeface="+mn-ea"/>
                  <a:sym typeface="+mn-lt"/>
                </a:rPr>
                <a:t>情感</a:t>
              </a:r>
              <a:r>
                <a:rPr lang="zh-CN" altLang="en-US" sz="2400" spc="600" dirty="0">
                  <a:solidFill>
                    <a:srgbClr val="4C678E"/>
                  </a:solidFill>
                  <a:cs typeface="+mn-ea"/>
                  <a:sym typeface="+mn-lt"/>
                </a:rPr>
                <a:t>主题海上</a:t>
              </a:r>
              <a:r>
                <a:rPr lang="zh-CN" altLang="en-US" sz="2400" spc="600" dirty="0">
                  <a:solidFill>
                    <a:srgbClr val="4C678E"/>
                  </a:solidFill>
                  <a:cs typeface="+mn-ea"/>
                  <a:sym typeface="+mn-lt"/>
                </a:rPr>
                <a:t>游园</a:t>
              </a:r>
              <a:endParaRPr lang="zh-CN" altLang="en-US" sz="2400" spc="600" dirty="0">
                <a:solidFill>
                  <a:srgbClr val="4C678E"/>
                </a:solidFill>
                <a:cs typeface="+mn-ea"/>
                <a:sym typeface="+mn-lt"/>
              </a:endParaRPr>
            </a:p>
          </p:txBody>
        </p:sp>
        <p:sp>
          <p:nvSpPr>
            <p:cNvPr id="11" name="文本框 10"/>
            <p:cNvSpPr txBox="1"/>
            <p:nvPr>
              <p:custDataLst>
                <p:tags r:id="rId3"/>
              </p:custDataLst>
            </p:nvPr>
          </p:nvSpPr>
          <p:spPr>
            <a:xfrm>
              <a:off x="744680" y="972150"/>
              <a:ext cx="4482075" cy="229870"/>
            </a:xfrm>
            <a:prstGeom prst="rect">
              <a:avLst/>
            </a:prstGeom>
            <a:noFill/>
          </p:spPr>
          <p:txBody>
            <a:bodyPr wrap="square" rtlCol="0">
              <a:spAutoFit/>
            </a:bodyPr>
            <a:lstStyle/>
            <a:p>
              <a:r>
                <a:rPr lang="en-US" altLang="zh-CN" sz="900" spc="300" dirty="0">
                  <a:solidFill>
                    <a:schemeClr val="tx1">
                      <a:lumMod val="50000"/>
                      <a:lumOff val="50000"/>
                    </a:schemeClr>
                  </a:solidFill>
                  <a:cs typeface="+mn-ea"/>
                  <a:sym typeface="+mn-lt"/>
                </a:rPr>
                <a:t>Share the moonlight together</a:t>
              </a:r>
              <a:endParaRPr lang="en-US" altLang="zh-CN" sz="900" spc="300" dirty="0">
                <a:solidFill>
                  <a:schemeClr val="tx1">
                    <a:lumMod val="50000"/>
                    <a:lumOff val="50000"/>
                  </a:schemeClr>
                </a:solidFill>
                <a:cs typeface="+mn-ea"/>
                <a:sym typeface="+mn-lt"/>
              </a:endParaRPr>
            </a:p>
          </p:txBody>
        </p:sp>
      </p:grpSp>
      <p:pic>
        <p:nvPicPr>
          <p:cNvPr id="12" name="图片 11"/>
          <p:cNvPicPr>
            <a:picLocks noChangeAspect="1"/>
          </p:cNvPicPr>
          <p:nvPr>
            <p:custDataLst>
              <p:tags r:id="rId4"/>
            </p:custDataLst>
          </p:nvPr>
        </p:nvPicPr>
        <p:blipFill>
          <a:blip r:embed="rId5"/>
          <a:stretch>
            <a:fillRect/>
          </a:stretch>
        </p:blipFill>
        <p:spPr>
          <a:xfrm>
            <a:off x="408305" y="434340"/>
            <a:ext cx="849630" cy="110934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bldLst>
      <p:bldP spid="33" grpId="0"/>
      <p:bldP spid="19" grpId="0" animBg="1"/>
      <p:bldP spid="34" grpId="0" animBg="1"/>
      <p:bldP spid="37" grpId="0" animBg="1"/>
      <p:bldP spid="38" grpId="0" animBg="1"/>
      <p:bldP spid="42" grpId="0"/>
      <p:bldP spid="43" grpId="0"/>
      <p:bldP spid="44" grpId="0"/>
      <p:bldP spid="45" grpId="0"/>
      <p:bldP spid="46" grpId="0"/>
      <p:bldP spid="47" grpId="0"/>
      <p:bldP spid="48" grpId="0"/>
      <p:bldP spid="4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图片 53"/>
          <p:cNvPicPr>
            <a:picLocks noChangeAspect="1"/>
          </p:cNvPicPr>
          <p:nvPr>
            <p:custDataLst>
              <p:tags r:id="rId1"/>
            </p:custDataLst>
          </p:nvPr>
        </p:nvPicPr>
        <p:blipFill rotWithShape="1">
          <a:blip r:embed="rId2">
            <a:extLst>
              <a:ext uri="{28A0092B-C50C-407E-A947-70E740481C1C}">
                <a14:useLocalDpi xmlns:a14="http://schemas.microsoft.com/office/drawing/2010/main" val="0"/>
              </a:ext>
            </a:extLst>
          </a:blip>
          <a:srcRect l="53340" t="39493" r="26084" b="24455"/>
          <a:stretch>
            <a:fillRect/>
          </a:stretch>
        </p:blipFill>
        <p:spPr>
          <a:xfrm>
            <a:off x="0" y="0"/>
            <a:ext cx="12192000" cy="6857999"/>
          </a:xfrm>
          <a:custGeom>
            <a:avLst/>
            <a:gdLst>
              <a:gd name="connsiteX0" fmla="*/ 0 w 12192000"/>
              <a:gd name="connsiteY0" fmla="*/ 0 h 6857999"/>
              <a:gd name="connsiteX1" fmla="*/ 12192000 w 12192000"/>
              <a:gd name="connsiteY1" fmla="*/ 0 h 6857999"/>
              <a:gd name="connsiteX2" fmla="*/ 12192000 w 12192000"/>
              <a:gd name="connsiteY2" fmla="*/ 6857999 h 6857999"/>
              <a:gd name="connsiteX3" fmla="*/ 0 w 12192000"/>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12192000" h="6857999">
                <a:moveTo>
                  <a:pt x="0" y="0"/>
                </a:moveTo>
                <a:lnTo>
                  <a:pt x="12192000" y="0"/>
                </a:lnTo>
                <a:lnTo>
                  <a:pt x="12192000" y="6857999"/>
                </a:lnTo>
                <a:lnTo>
                  <a:pt x="0" y="6857999"/>
                </a:lnTo>
                <a:close/>
              </a:path>
            </a:pathLst>
          </a:custGeom>
        </p:spPr>
      </p:pic>
      <p:grpSp>
        <p:nvGrpSpPr>
          <p:cNvPr id="8" name="组合 7"/>
          <p:cNvGrpSpPr/>
          <p:nvPr/>
        </p:nvGrpSpPr>
        <p:grpSpPr>
          <a:xfrm>
            <a:off x="-698500" y="-582990"/>
            <a:ext cx="13589000" cy="8023980"/>
            <a:chOff x="-863600" y="-584200"/>
            <a:chExt cx="13335000" cy="7874000"/>
          </a:xfrm>
          <a:solidFill>
            <a:srgbClr val="E6E6E6"/>
          </a:solidFill>
        </p:grpSpPr>
        <p:grpSp>
          <p:nvGrpSpPr>
            <p:cNvPr id="4" name="组合 3"/>
            <p:cNvGrpSpPr/>
            <p:nvPr/>
          </p:nvGrpSpPr>
          <p:grpSpPr>
            <a:xfrm>
              <a:off x="-863600" y="-584200"/>
              <a:ext cx="165100" cy="7874000"/>
              <a:chOff x="-863600" y="-584200"/>
              <a:chExt cx="165100" cy="7874000"/>
            </a:xfrm>
            <a:grpFill/>
          </p:grpSpPr>
          <p:sp>
            <p:nvSpPr>
              <p:cNvPr id="2" name="椭圆 1"/>
              <p:cNvSpPr/>
              <p:nvPr/>
            </p:nvSpPr>
            <p:spPr>
              <a:xfrm>
                <a:off x="-863600" y="-584200"/>
                <a:ext cx="165100" cy="165100"/>
              </a:xfrm>
              <a:prstGeom prst="ellipse">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 name="椭圆 2"/>
              <p:cNvSpPr/>
              <p:nvPr/>
            </p:nvSpPr>
            <p:spPr>
              <a:xfrm>
                <a:off x="-863600" y="7124700"/>
                <a:ext cx="165100" cy="165100"/>
              </a:xfrm>
              <a:prstGeom prst="ellipse">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5" name="组合 4"/>
            <p:cNvGrpSpPr/>
            <p:nvPr/>
          </p:nvGrpSpPr>
          <p:grpSpPr>
            <a:xfrm>
              <a:off x="12306300" y="-584200"/>
              <a:ext cx="165100" cy="7874000"/>
              <a:chOff x="-863600" y="-584200"/>
              <a:chExt cx="165100" cy="7874000"/>
            </a:xfrm>
            <a:grpFill/>
          </p:grpSpPr>
          <p:sp>
            <p:nvSpPr>
              <p:cNvPr id="6" name="椭圆 5"/>
              <p:cNvSpPr/>
              <p:nvPr/>
            </p:nvSpPr>
            <p:spPr>
              <a:xfrm>
                <a:off x="-863600" y="-584200"/>
                <a:ext cx="165100" cy="165100"/>
              </a:xfrm>
              <a:prstGeom prst="ellipse">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 name="椭圆 6"/>
              <p:cNvSpPr/>
              <p:nvPr/>
            </p:nvSpPr>
            <p:spPr>
              <a:xfrm>
                <a:off x="-863600" y="7124700"/>
                <a:ext cx="165100" cy="165100"/>
              </a:xfrm>
              <a:prstGeom prst="ellipse">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sp>
        <p:nvSpPr>
          <p:cNvPr id="13" name="矩形 12"/>
          <p:cNvSpPr/>
          <p:nvPr/>
        </p:nvSpPr>
        <p:spPr>
          <a:xfrm>
            <a:off x="0" y="0"/>
            <a:ext cx="12192000" cy="3733800"/>
          </a:xfrm>
          <a:prstGeom prst="rect">
            <a:avLst/>
          </a:prstGeom>
          <a:gradFill flip="none" rotWithShape="1">
            <a:gsLst>
              <a:gs pos="27000">
                <a:srgbClr val="FFFFFF"/>
              </a:gs>
              <a:gs pos="100000">
                <a:srgbClr val="FFFFFF">
                  <a:alpha val="0"/>
                </a:srgbClr>
              </a:gs>
            </a:gsLst>
            <a:lin ang="5400000" scaled="1"/>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6" name="文本框 55"/>
          <p:cNvSpPr txBox="1"/>
          <p:nvPr/>
        </p:nvSpPr>
        <p:spPr>
          <a:xfrm>
            <a:off x="6210300" y="2715260"/>
            <a:ext cx="5078095" cy="922020"/>
          </a:xfrm>
          <a:prstGeom prst="rect">
            <a:avLst/>
          </a:prstGeom>
          <a:noFill/>
        </p:spPr>
        <p:txBody>
          <a:bodyPr wrap="square" rtlCol="0">
            <a:spAutoFit/>
          </a:bodyPr>
          <a:lstStyle/>
          <a:p>
            <a:pPr lvl="2" algn="dist"/>
            <a:r>
              <a:rPr lang="zh-CN" altLang="en-US" sz="5400" dirty="0">
                <a:solidFill>
                  <a:srgbClr val="4C678E"/>
                </a:solidFill>
                <a:cs typeface="+mn-ea"/>
                <a:sym typeface="+mn-lt"/>
              </a:rPr>
              <a:t>策划</a:t>
            </a:r>
            <a:r>
              <a:rPr lang="zh-CN" altLang="en-US" sz="5400" dirty="0">
                <a:solidFill>
                  <a:srgbClr val="4C678E"/>
                </a:solidFill>
                <a:cs typeface="+mn-ea"/>
                <a:sym typeface="+mn-lt"/>
              </a:rPr>
              <a:t>定位</a:t>
            </a:r>
            <a:endParaRPr lang="zh-CN" altLang="en-US" sz="5400" dirty="0">
              <a:solidFill>
                <a:srgbClr val="4C678E"/>
              </a:solidFill>
              <a:cs typeface="+mn-ea"/>
              <a:sym typeface="+mn-lt"/>
            </a:endParaRPr>
          </a:p>
        </p:txBody>
      </p:sp>
      <p:sp>
        <p:nvSpPr>
          <p:cNvPr id="57" name="文本框 56"/>
          <p:cNvSpPr txBox="1"/>
          <p:nvPr/>
        </p:nvSpPr>
        <p:spPr>
          <a:xfrm>
            <a:off x="4332514" y="2423344"/>
            <a:ext cx="2995386" cy="2646045"/>
          </a:xfrm>
          <a:prstGeom prst="rect">
            <a:avLst/>
          </a:prstGeom>
          <a:noFill/>
        </p:spPr>
        <p:txBody>
          <a:bodyPr wrap="square" rtlCol="0">
            <a:spAutoFit/>
          </a:bodyPr>
          <a:lstStyle/>
          <a:p>
            <a:pPr algn="ctr"/>
            <a:r>
              <a:rPr lang="en-US" altLang="zh-CN" sz="16600" dirty="0">
                <a:ln>
                  <a:solidFill>
                    <a:schemeClr val="accent1">
                      <a:shade val="50000"/>
                    </a:schemeClr>
                  </a:solidFill>
                </a:ln>
                <a:noFill/>
                <a:cs typeface="+mn-ea"/>
                <a:sym typeface="+mn-lt"/>
              </a:rPr>
              <a:t>01</a:t>
            </a:r>
            <a:endParaRPr lang="zh-CN" altLang="en-US" sz="16600" dirty="0">
              <a:ln>
                <a:solidFill>
                  <a:schemeClr val="accent1">
                    <a:shade val="50000"/>
                  </a:schemeClr>
                </a:solidFill>
              </a:ln>
              <a:noFill/>
              <a:cs typeface="+mn-ea"/>
              <a:sym typeface="+mn-lt"/>
            </a:endParaRPr>
          </a:p>
        </p:txBody>
      </p:sp>
      <p:sp>
        <p:nvSpPr>
          <p:cNvPr id="58" name="文本框 57"/>
          <p:cNvSpPr txBox="1"/>
          <p:nvPr/>
        </p:nvSpPr>
        <p:spPr>
          <a:xfrm>
            <a:off x="7238027" y="3590718"/>
            <a:ext cx="3264874" cy="253365"/>
          </a:xfrm>
          <a:prstGeom prst="rect">
            <a:avLst/>
          </a:prstGeom>
          <a:noFill/>
        </p:spPr>
        <p:txBody>
          <a:bodyPr wrap="square" lIns="0" tIns="0" rIns="0" bIns="0" rtlCol="0">
            <a:spAutoFit/>
          </a:bodyPr>
          <a:lstStyle/>
          <a:p>
            <a:pPr algn="l" hangingPunct="0">
              <a:lnSpc>
                <a:spcPct val="150000"/>
              </a:lnSpc>
            </a:pPr>
            <a:r>
              <a:rPr lang="en-US" altLang="zh-CN" sz="1100" dirty="0">
                <a:solidFill>
                  <a:schemeClr val="bg1">
                    <a:lumMod val="65000"/>
                  </a:schemeClr>
                </a:solidFill>
                <a:cs typeface="+mn-ea"/>
                <a:sym typeface="+mn-lt"/>
              </a:rPr>
              <a:t>Planning positioning </a:t>
            </a:r>
            <a:endParaRPr lang="en-US" altLang="zh-CN" sz="1100" dirty="0">
              <a:solidFill>
                <a:schemeClr val="bg1">
                  <a:lumMod val="65000"/>
                </a:schemeClr>
              </a:solidFill>
              <a:cs typeface="+mn-ea"/>
              <a:sym typeface="+mn-lt"/>
            </a:endParaRPr>
          </a:p>
        </p:txBody>
      </p:sp>
      <p:sp>
        <p:nvSpPr>
          <p:cNvPr id="59" name="矩形: 圆角 58"/>
          <p:cNvSpPr/>
          <p:nvPr/>
        </p:nvSpPr>
        <p:spPr>
          <a:xfrm>
            <a:off x="10576243" y="695685"/>
            <a:ext cx="1021404" cy="457816"/>
          </a:xfrm>
          <a:prstGeom prst="roundRect">
            <a:avLst/>
          </a:prstGeom>
          <a:solidFill>
            <a:schemeClr val="bg1"/>
          </a:solidFill>
          <a:ln>
            <a:solidFill>
              <a:srgbClr val="4C67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rgbClr val="4C678E"/>
                </a:solidFill>
                <a:cs typeface="+mn-ea"/>
                <a:sym typeface="+mn-lt"/>
              </a:rPr>
              <a:t>PART 1</a:t>
            </a:r>
            <a:endParaRPr lang="zh-CN" altLang="en-US" dirty="0">
              <a:solidFill>
                <a:srgbClr val="4C678E"/>
              </a:solidFill>
              <a:cs typeface="+mn-ea"/>
              <a:sym typeface="+mn-lt"/>
            </a:endParaRPr>
          </a:p>
        </p:txBody>
      </p:sp>
      <p:grpSp>
        <p:nvGrpSpPr>
          <p:cNvPr id="18" name="组合 17"/>
          <p:cNvGrpSpPr/>
          <p:nvPr/>
        </p:nvGrpSpPr>
        <p:grpSpPr>
          <a:xfrm>
            <a:off x="1257813" y="694177"/>
            <a:ext cx="4520565" cy="569635"/>
            <a:chOff x="706580" y="632385"/>
            <a:chExt cx="4520565" cy="569635"/>
          </a:xfrm>
        </p:grpSpPr>
        <p:sp>
          <p:nvSpPr>
            <p:cNvPr id="19" name="文本框 18"/>
            <p:cNvSpPr txBox="1"/>
            <p:nvPr>
              <p:custDataLst>
                <p:tags r:id="rId3"/>
              </p:custDataLst>
            </p:nvPr>
          </p:nvSpPr>
          <p:spPr>
            <a:xfrm>
              <a:off x="706580" y="632385"/>
              <a:ext cx="4520565" cy="460375"/>
            </a:xfrm>
            <a:prstGeom prst="rect">
              <a:avLst/>
            </a:prstGeom>
            <a:noFill/>
          </p:spPr>
          <p:txBody>
            <a:bodyPr wrap="square" rtlCol="0">
              <a:spAutoFit/>
            </a:bodyPr>
            <a:lstStyle/>
            <a:p>
              <a:r>
                <a:rPr lang="zh-CN" altLang="en-US" sz="2400" spc="600" dirty="0">
                  <a:solidFill>
                    <a:srgbClr val="4C678E"/>
                  </a:solidFill>
                  <a:cs typeface="+mn-ea"/>
                  <a:sym typeface="+mn-lt"/>
                </a:rPr>
                <a:t>情感</a:t>
              </a:r>
              <a:r>
                <a:rPr lang="zh-CN" altLang="en-US" sz="2400" spc="600" dirty="0">
                  <a:solidFill>
                    <a:srgbClr val="4C678E"/>
                  </a:solidFill>
                  <a:cs typeface="+mn-ea"/>
                  <a:sym typeface="+mn-lt"/>
                </a:rPr>
                <a:t>主题海上</a:t>
              </a:r>
              <a:r>
                <a:rPr lang="zh-CN" altLang="en-US" sz="2400" spc="600" dirty="0">
                  <a:solidFill>
                    <a:srgbClr val="4C678E"/>
                  </a:solidFill>
                  <a:cs typeface="+mn-ea"/>
                  <a:sym typeface="+mn-lt"/>
                </a:rPr>
                <a:t>游园</a:t>
              </a:r>
              <a:endParaRPr lang="zh-CN" altLang="en-US" sz="2400" spc="600" dirty="0">
                <a:solidFill>
                  <a:srgbClr val="4C678E"/>
                </a:solidFill>
                <a:cs typeface="+mn-ea"/>
                <a:sym typeface="+mn-lt"/>
              </a:endParaRPr>
            </a:p>
          </p:txBody>
        </p:sp>
        <p:sp>
          <p:nvSpPr>
            <p:cNvPr id="20" name="文本框 19"/>
            <p:cNvSpPr txBox="1"/>
            <p:nvPr>
              <p:custDataLst>
                <p:tags r:id="rId4"/>
              </p:custDataLst>
            </p:nvPr>
          </p:nvSpPr>
          <p:spPr>
            <a:xfrm>
              <a:off x="744680" y="972150"/>
              <a:ext cx="4482075" cy="229870"/>
            </a:xfrm>
            <a:prstGeom prst="rect">
              <a:avLst/>
            </a:prstGeom>
            <a:noFill/>
          </p:spPr>
          <p:txBody>
            <a:bodyPr wrap="square" rtlCol="0">
              <a:spAutoFit/>
            </a:bodyPr>
            <a:lstStyle/>
            <a:p>
              <a:r>
                <a:rPr lang="en-US" altLang="zh-CN" sz="900" spc="300" dirty="0">
                  <a:solidFill>
                    <a:schemeClr val="tx1">
                      <a:lumMod val="50000"/>
                      <a:lumOff val="50000"/>
                    </a:schemeClr>
                  </a:solidFill>
                  <a:cs typeface="+mn-ea"/>
                  <a:sym typeface="+mn-lt"/>
                </a:rPr>
                <a:t>Share the moonlight together</a:t>
              </a:r>
              <a:endParaRPr lang="en-US" altLang="zh-CN" sz="900" spc="300" dirty="0">
                <a:solidFill>
                  <a:schemeClr val="tx1">
                    <a:lumMod val="50000"/>
                    <a:lumOff val="50000"/>
                  </a:schemeClr>
                </a:solidFill>
                <a:cs typeface="+mn-ea"/>
                <a:sym typeface="+mn-lt"/>
              </a:endParaRPr>
            </a:p>
          </p:txBody>
        </p:sp>
      </p:grpSp>
      <p:pic>
        <p:nvPicPr>
          <p:cNvPr id="21" name="图片 20"/>
          <p:cNvPicPr>
            <a:picLocks noChangeAspect="1"/>
          </p:cNvPicPr>
          <p:nvPr>
            <p:custDataLst>
              <p:tags r:id="rId5"/>
            </p:custDataLst>
          </p:nvPr>
        </p:nvPicPr>
        <p:blipFill>
          <a:blip r:embed="rId6"/>
          <a:stretch>
            <a:fillRect/>
          </a:stretch>
        </p:blipFill>
        <p:spPr>
          <a:xfrm>
            <a:off x="408305" y="434340"/>
            <a:ext cx="849630" cy="110934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par>
    </p:tnLst>
    <p:bldLst>
      <p:bldP spid="56" grpId="0"/>
      <p:bldP spid="57" grpId="0"/>
      <p:bldP spid="58" grpId="0"/>
      <p:bldP spid="59"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698500" y="-582990"/>
            <a:ext cx="13589000" cy="8023980"/>
            <a:chOff x="-863600" y="-584200"/>
            <a:chExt cx="13335000" cy="7874000"/>
          </a:xfrm>
          <a:solidFill>
            <a:srgbClr val="E6E6E6"/>
          </a:solidFill>
        </p:grpSpPr>
        <p:grpSp>
          <p:nvGrpSpPr>
            <p:cNvPr id="4" name="组合 3"/>
            <p:cNvGrpSpPr/>
            <p:nvPr/>
          </p:nvGrpSpPr>
          <p:grpSpPr>
            <a:xfrm>
              <a:off x="-863600" y="-584200"/>
              <a:ext cx="165100" cy="7874000"/>
              <a:chOff x="-863600" y="-584200"/>
              <a:chExt cx="165100" cy="7874000"/>
            </a:xfrm>
            <a:grpFill/>
          </p:grpSpPr>
          <p:sp>
            <p:nvSpPr>
              <p:cNvPr id="2" name="椭圆 1"/>
              <p:cNvSpPr/>
              <p:nvPr/>
            </p:nvSpPr>
            <p:spPr>
              <a:xfrm>
                <a:off x="-863600" y="-584200"/>
                <a:ext cx="165100" cy="165100"/>
              </a:xfrm>
              <a:prstGeom prst="ellipse">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 name="椭圆 2"/>
              <p:cNvSpPr/>
              <p:nvPr/>
            </p:nvSpPr>
            <p:spPr>
              <a:xfrm>
                <a:off x="-863600" y="7124700"/>
                <a:ext cx="165100" cy="165100"/>
              </a:xfrm>
              <a:prstGeom prst="ellipse">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5" name="组合 4"/>
            <p:cNvGrpSpPr/>
            <p:nvPr/>
          </p:nvGrpSpPr>
          <p:grpSpPr>
            <a:xfrm>
              <a:off x="12306300" y="-584200"/>
              <a:ext cx="165100" cy="7874000"/>
              <a:chOff x="-863600" y="-584200"/>
              <a:chExt cx="165100" cy="7874000"/>
            </a:xfrm>
            <a:grpFill/>
          </p:grpSpPr>
          <p:sp>
            <p:nvSpPr>
              <p:cNvPr id="6" name="椭圆 5"/>
              <p:cNvSpPr/>
              <p:nvPr/>
            </p:nvSpPr>
            <p:spPr>
              <a:xfrm>
                <a:off x="-863600" y="-584200"/>
                <a:ext cx="165100" cy="165100"/>
              </a:xfrm>
              <a:prstGeom prst="ellipse">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 name="椭圆 6"/>
              <p:cNvSpPr/>
              <p:nvPr/>
            </p:nvSpPr>
            <p:spPr>
              <a:xfrm>
                <a:off x="-863600" y="7124700"/>
                <a:ext cx="165100" cy="165100"/>
              </a:xfrm>
              <a:prstGeom prst="ellipse">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sp>
        <p:nvSpPr>
          <p:cNvPr id="33" name="文本框 32"/>
          <p:cNvSpPr txBox="1"/>
          <p:nvPr/>
        </p:nvSpPr>
        <p:spPr>
          <a:xfrm>
            <a:off x="4083685" y="541655"/>
            <a:ext cx="4058285" cy="706755"/>
          </a:xfrm>
          <a:prstGeom prst="rect">
            <a:avLst/>
          </a:prstGeom>
          <a:noFill/>
        </p:spPr>
        <p:txBody>
          <a:bodyPr wrap="square" rtlCol="0">
            <a:spAutoFit/>
          </a:bodyPr>
          <a:lstStyle/>
          <a:p>
            <a:pPr algn="ctr"/>
            <a:r>
              <a:rPr lang="zh-CN" altLang="en-US" sz="4000" spc="600" dirty="0">
                <a:solidFill>
                  <a:srgbClr val="4C678E"/>
                </a:solidFill>
                <a:cs typeface="+mn-ea"/>
                <a:sym typeface="+mn-lt"/>
              </a:rPr>
              <a:t>剖析竞赛</a:t>
            </a:r>
            <a:r>
              <a:rPr lang="zh-CN" altLang="en-US" sz="4000" spc="600" dirty="0">
                <a:solidFill>
                  <a:srgbClr val="4C678E"/>
                </a:solidFill>
                <a:cs typeface="+mn-ea"/>
                <a:sym typeface="+mn-lt"/>
              </a:rPr>
              <a:t>意图</a:t>
            </a:r>
            <a:endParaRPr lang="zh-CN" altLang="en-US" sz="4000" spc="600" dirty="0">
              <a:solidFill>
                <a:srgbClr val="4C678E"/>
              </a:solidFill>
              <a:cs typeface="+mn-ea"/>
              <a:sym typeface="+mn-lt"/>
            </a:endParaRPr>
          </a:p>
        </p:txBody>
      </p:sp>
      <p:grpSp>
        <p:nvGrpSpPr>
          <p:cNvPr id="9" name="组合 8"/>
          <p:cNvGrpSpPr/>
          <p:nvPr/>
        </p:nvGrpSpPr>
        <p:grpSpPr>
          <a:xfrm>
            <a:off x="2811145" y="939800"/>
            <a:ext cx="6569075" cy="76200"/>
            <a:chOff x="3893464" y="1130139"/>
            <a:chExt cx="4490797" cy="0"/>
          </a:xfrm>
        </p:grpSpPr>
        <p:cxnSp>
          <p:nvCxnSpPr>
            <p:cNvPr id="36" name="直接箭头连接符 25"/>
            <p:cNvCxnSpPr/>
            <p:nvPr/>
          </p:nvCxnSpPr>
          <p:spPr>
            <a:xfrm>
              <a:off x="3893464" y="1130139"/>
              <a:ext cx="820497" cy="0"/>
            </a:xfrm>
            <a:prstGeom prst="straightConnector1">
              <a:avLst/>
            </a:prstGeom>
            <a:ln>
              <a:gradFill>
                <a:gsLst>
                  <a:gs pos="100000">
                    <a:srgbClr val="4C678E">
                      <a:alpha val="0"/>
                    </a:srgbClr>
                  </a:gs>
                  <a:gs pos="0">
                    <a:srgbClr val="4C678E"/>
                  </a:gs>
                </a:gsLst>
                <a:lin ang="10800000" scaled="0"/>
              </a:gradFill>
              <a:tailEnd type="oval"/>
            </a:ln>
          </p:spPr>
          <p:style>
            <a:lnRef idx="1">
              <a:schemeClr val="accent1"/>
            </a:lnRef>
            <a:fillRef idx="0">
              <a:schemeClr val="accent1"/>
            </a:fillRef>
            <a:effectRef idx="0">
              <a:schemeClr val="accent1"/>
            </a:effectRef>
            <a:fontRef idx="minor">
              <a:schemeClr val="tx1"/>
            </a:fontRef>
          </p:style>
        </p:cxnSp>
        <p:cxnSp>
          <p:nvCxnSpPr>
            <p:cNvPr id="50" name="直接箭头连接符 25"/>
            <p:cNvCxnSpPr/>
            <p:nvPr/>
          </p:nvCxnSpPr>
          <p:spPr>
            <a:xfrm flipH="1">
              <a:off x="7563764" y="1130139"/>
              <a:ext cx="820497" cy="0"/>
            </a:xfrm>
            <a:prstGeom prst="straightConnector1">
              <a:avLst/>
            </a:prstGeom>
            <a:ln>
              <a:gradFill>
                <a:gsLst>
                  <a:gs pos="100000">
                    <a:srgbClr val="4C678E">
                      <a:alpha val="0"/>
                    </a:srgbClr>
                  </a:gs>
                  <a:gs pos="0">
                    <a:srgbClr val="4C678E"/>
                  </a:gs>
                </a:gsLst>
                <a:lin ang="10800000" scaled="0"/>
              </a:gradFill>
              <a:tailEnd type="oval"/>
            </a:ln>
          </p:spPr>
          <p:style>
            <a:lnRef idx="1">
              <a:schemeClr val="accent1"/>
            </a:lnRef>
            <a:fillRef idx="0">
              <a:schemeClr val="accent1"/>
            </a:fillRef>
            <a:effectRef idx="0">
              <a:schemeClr val="accent1"/>
            </a:effectRef>
            <a:fontRef idx="minor">
              <a:schemeClr val="tx1"/>
            </a:fontRef>
          </p:style>
        </p:cxnSp>
      </p:grpSp>
      <p:pic>
        <p:nvPicPr>
          <p:cNvPr id="17" name="图片 16" descr="竞赛意图"/>
          <p:cNvPicPr>
            <a:picLocks noChangeAspect="1"/>
          </p:cNvPicPr>
          <p:nvPr>
            <p:custDataLst>
              <p:tags r:id="rId1"/>
            </p:custDataLst>
          </p:nvPr>
        </p:nvPicPr>
        <p:blipFill>
          <a:blip r:embed="rId2"/>
          <a:srcRect l="5225" t="5921" r="3494" b="2386"/>
          <a:stretch>
            <a:fillRect/>
          </a:stretch>
        </p:blipFill>
        <p:spPr>
          <a:xfrm>
            <a:off x="2114550" y="1305560"/>
            <a:ext cx="7265670" cy="5467350"/>
          </a:xfrm>
          <a:prstGeom prst="rect">
            <a:avLst/>
          </a:prstGeom>
        </p:spPr>
      </p:pic>
      <p:grpSp>
        <p:nvGrpSpPr>
          <p:cNvPr id="18" name="组合 17"/>
          <p:cNvGrpSpPr/>
          <p:nvPr/>
        </p:nvGrpSpPr>
        <p:grpSpPr>
          <a:xfrm>
            <a:off x="8180070" y="3276600"/>
            <a:ext cx="5143500" cy="706755"/>
            <a:chOff x="12882" y="5160"/>
            <a:chExt cx="8100" cy="1113"/>
          </a:xfrm>
        </p:grpSpPr>
        <p:sp>
          <p:nvSpPr>
            <p:cNvPr id="19" name="文本框 18"/>
            <p:cNvSpPr txBox="1"/>
            <p:nvPr>
              <p:custDataLst>
                <p:tags r:id="rId3"/>
              </p:custDataLst>
            </p:nvPr>
          </p:nvSpPr>
          <p:spPr>
            <a:xfrm>
              <a:off x="12882" y="5160"/>
              <a:ext cx="8100" cy="1113"/>
            </a:xfrm>
            <a:prstGeom prst="rect">
              <a:avLst/>
            </a:prstGeom>
            <a:noFill/>
          </p:spPr>
          <p:txBody>
            <a:bodyPr wrap="square" rtlCol="0">
              <a:spAutoFit/>
            </a:bodyPr>
            <a:p>
              <a:pPr algn="ctr"/>
              <a:r>
                <a:rPr lang="zh-CN" altLang="en-US" sz="4000" spc="600" dirty="0">
                  <a:solidFill>
                    <a:srgbClr val="4C678E"/>
                  </a:solidFill>
                  <a:cs typeface="+mn-ea"/>
                  <a:sym typeface="+mn-lt"/>
                </a:rPr>
                <a:t>文旅</a:t>
              </a:r>
              <a:endParaRPr lang="zh-CN" altLang="en-US" sz="4000" spc="600" dirty="0">
                <a:solidFill>
                  <a:srgbClr val="4C678E"/>
                </a:solidFill>
                <a:cs typeface="+mn-ea"/>
                <a:sym typeface="+mn-lt"/>
              </a:endParaRPr>
            </a:p>
          </p:txBody>
        </p:sp>
        <p:sp>
          <p:nvSpPr>
            <p:cNvPr id="20" name="右箭头 19"/>
            <p:cNvSpPr/>
            <p:nvPr>
              <p:custDataLst>
                <p:tags r:id="rId4"/>
              </p:custDataLst>
            </p:nvPr>
          </p:nvSpPr>
          <p:spPr>
            <a:xfrm>
              <a:off x="13855" y="5401"/>
              <a:ext cx="1636" cy="872"/>
            </a:xfrm>
            <a:prstGeom prst="rightArrow">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pSp>
    </p:spTree>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698500" y="-582990"/>
            <a:ext cx="13589000" cy="8023980"/>
            <a:chOff x="-863600" y="-584200"/>
            <a:chExt cx="13335000" cy="7874000"/>
          </a:xfrm>
          <a:solidFill>
            <a:srgbClr val="E6E6E6"/>
          </a:solidFill>
        </p:grpSpPr>
        <p:grpSp>
          <p:nvGrpSpPr>
            <p:cNvPr id="4" name="组合 3"/>
            <p:cNvGrpSpPr/>
            <p:nvPr/>
          </p:nvGrpSpPr>
          <p:grpSpPr>
            <a:xfrm>
              <a:off x="-863600" y="-584200"/>
              <a:ext cx="165100" cy="7874000"/>
              <a:chOff x="-863600" y="-584200"/>
              <a:chExt cx="165100" cy="7874000"/>
            </a:xfrm>
            <a:grpFill/>
          </p:grpSpPr>
          <p:sp>
            <p:nvSpPr>
              <p:cNvPr id="2" name="椭圆 1"/>
              <p:cNvSpPr/>
              <p:nvPr/>
            </p:nvSpPr>
            <p:spPr>
              <a:xfrm>
                <a:off x="-863600" y="-584200"/>
                <a:ext cx="165100" cy="165100"/>
              </a:xfrm>
              <a:prstGeom prst="ellipse">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 name="椭圆 2"/>
              <p:cNvSpPr/>
              <p:nvPr/>
            </p:nvSpPr>
            <p:spPr>
              <a:xfrm>
                <a:off x="-863600" y="7124700"/>
                <a:ext cx="165100" cy="165100"/>
              </a:xfrm>
              <a:prstGeom prst="ellipse">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5" name="组合 4"/>
            <p:cNvGrpSpPr/>
            <p:nvPr/>
          </p:nvGrpSpPr>
          <p:grpSpPr>
            <a:xfrm>
              <a:off x="12306300" y="-584200"/>
              <a:ext cx="165100" cy="7874000"/>
              <a:chOff x="-863600" y="-584200"/>
              <a:chExt cx="165100" cy="7874000"/>
            </a:xfrm>
            <a:grpFill/>
          </p:grpSpPr>
          <p:sp>
            <p:nvSpPr>
              <p:cNvPr id="6" name="椭圆 5"/>
              <p:cNvSpPr/>
              <p:nvPr/>
            </p:nvSpPr>
            <p:spPr>
              <a:xfrm>
                <a:off x="-863600" y="-584200"/>
                <a:ext cx="165100" cy="165100"/>
              </a:xfrm>
              <a:prstGeom prst="ellipse">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 name="椭圆 6"/>
              <p:cNvSpPr/>
              <p:nvPr/>
            </p:nvSpPr>
            <p:spPr>
              <a:xfrm>
                <a:off x="-863600" y="7124700"/>
                <a:ext cx="165100" cy="165100"/>
              </a:xfrm>
              <a:prstGeom prst="ellipse">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sp>
        <p:nvSpPr>
          <p:cNvPr id="33" name="文本框 32"/>
          <p:cNvSpPr txBox="1"/>
          <p:nvPr/>
        </p:nvSpPr>
        <p:spPr>
          <a:xfrm>
            <a:off x="3760470" y="541655"/>
            <a:ext cx="5143500" cy="706755"/>
          </a:xfrm>
          <a:prstGeom prst="rect">
            <a:avLst/>
          </a:prstGeom>
          <a:noFill/>
        </p:spPr>
        <p:txBody>
          <a:bodyPr wrap="square" rtlCol="0">
            <a:spAutoFit/>
          </a:bodyPr>
          <a:lstStyle/>
          <a:p>
            <a:pPr algn="ctr"/>
            <a:r>
              <a:rPr lang="zh-CN" altLang="en-US" sz="4000" spc="600" dirty="0">
                <a:solidFill>
                  <a:srgbClr val="4C678E"/>
                </a:solidFill>
                <a:cs typeface="+mn-ea"/>
                <a:sym typeface="+mn-lt"/>
              </a:rPr>
              <a:t>疍家旅游</a:t>
            </a:r>
            <a:r>
              <a:rPr lang="zh-CN" altLang="en-US" sz="4000" spc="600" dirty="0">
                <a:solidFill>
                  <a:srgbClr val="4C678E"/>
                </a:solidFill>
                <a:cs typeface="+mn-ea"/>
                <a:sym typeface="+mn-lt"/>
              </a:rPr>
              <a:t>吸引力</a:t>
            </a:r>
            <a:endParaRPr lang="zh-CN" altLang="en-US" sz="4000" spc="600" dirty="0">
              <a:solidFill>
                <a:srgbClr val="4C678E"/>
              </a:solidFill>
              <a:cs typeface="+mn-ea"/>
              <a:sym typeface="+mn-lt"/>
            </a:endParaRPr>
          </a:p>
        </p:txBody>
      </p:sp>
      <p:grpSp>
        <p:nvGrpSpPr>
          <p:cNvPr id="9" name="组合 8"/>
          <p:cNvGrpSpPr/>
          <p:nvPr/>
        </p:nvGrpSpPr>
        <p:grpSpPr>
          <a:xfrm>
            <a:off x="2811145" y="939800"/>
            <a:ext cx="6985000" cy="76200"/>
            <a:chOff x="3893464" y="1130139"/>
            <a:chExt cx="4490797" cy="0"/>
          </a:xfrm>
        </p:grpSpPr>
        <p:cxnSp>
          <p:nvCxnSpPr>
            <p:cNvPr id="36" name="直接箭头连接符 25"/>
            <p:cNvCxnSpPr/>
            <p:nvPr/>
          </p:nvCxnSpPr>
          <p:spPr>
            <a:xfrm>
              <a:off x="3893464" y="1130139"/>
              <a:ext cx="820497" cy="0"/>
            </a:xfrm>
            <a:prstGeom prst="straightConnector1">
              <a:avLst/>
            </a:prstGeom>
            <a:ln>
              <a:gradFill>
                <a:gsLst>
                  <a:gs pos="100000">
                    <a:srgbClr val="4C678E">
                      <a:alpha val="0"/>
                    </a:srgbClr>
                  </a:gs>
                  <a:gs pos="0">
                    <a:srgbClr val="4C678E"/>
                  </a:gs>
                </a:gsLst>
                <a:lin ang="10800000" scaled="0"/>
              </a:gradFill>
              <a:tailEnd type="oval"/>
            </a:ln>
          </p:spPr>
          <p:style>
            <a:lnRef idx="1">
              <a:schemeClr val="accent1"/>
            </a:lnRef>
            <a:fillRef idx="0">
              <a:schemeClr val="accent1"/>
            </a:fillRef>
            <a:effectRef idx="0">
              <a:schemeClr val="accent1"/>
            </a:effectRef>
            <a:fontRef idx="minor">
              <a:schemeClr val="tx1"/>
            </a:fontRef>
          </p:style>
        </p:cxnSp>
        <p:cxnSp>
          <p:nvCxnSpPr>
            <p:cNvPr id="50" name="直接箭头连接符 25"/>
            <p:cNvCxnSpPr/>
            <p:nvPr/>
          </p:nvCxnSpPr>
          <p:spPr>
            <a:xfrm flipH="1">
              <a:off x="7563764" y="1130139"/>
              <a:ext cx="820497" cy="0"/>
            </a:xfrm>
            <a:prstGeom prst="straightConnector1">
              <a:avLst/>
            </a:prstGeom>
            <a:ln>
              <a:gradFill>
                <a:gsLst>
                  <a:gs pos="100000">
                    <a:srgbClr val="4C678E">
                      <a:alpha val="0"/>
                    </a:srgbClr>
                  </a:gs>
                  <a:gs pos="0">
                    <a:srgbClr val="4C678E"/>
                  </a:gs>
                </a:gsLst>
                <a:lin ang="10800000" scaled="0"/>
              </a:gradFill>
              <a:tailEnd type="oval"/>
            </a:ln>
          </p:spPr>
          <p:style>
            <a:lnRef idx="1">
              <a:schemeClr val="accent1"/>
            </a:lnRef>
            <a:fillRef idx="0">
              <a:schemeClr val="accent1"/>
            </a:fillRef>
            <a:effectRef idx="0">
              <a:schemeClr val="accent1"/>
            </a:effectRef>
            <a:fontRef idx="minor">
              <a:schemeClr val="tx1"/>
            </a:fontRef>
          </p:style>
        </p:cxnSp>
      </p:grpSp>
      <p:grpSp>
        <p:nvGrpSpPr>
          <p:cNvPr id="18" name="组合 17"/>
          <p:cNvGrpSpPr/>
          <p:nvPr/>
        </p:nvGrpSpPr>
        <p:grpSpPr>
          <a:xfrm>
            <a:off x="2061210" y="1360170"/>
            <a:ext cx="4291330" cy="5143500"/>
            <a:chOff x="1904" y="2265"/>
            <a:chExt cx="6758" cy="8100"/>
          </a:xfrm>
        </p:grpSpPr>
        <p:pic>
          <p:nvPicPr>
            <p:cNvPr id="14" name="图片 13"/>
            <p:cNvPicPr>
              <a:picLocks noChangeAspect="1"/>
            </p:cNvPicPr>
            <p:nvPr>
              <p:custDataLst>
                <p:tags r:id="rId1"/>
              </p:custDataLst>
            </p:nvPr>
          </p:nvPicPr>
          <p:blipFill>
            <a:blip r:embed="rId2"/>
            <a:stretch>
              <a:fillRect/>
            </a:stretch>
          </p:blipFill>
          <p:spPr>
            <a:xfrm>
              <a:off x="1904" y="2265"/>
              <a:ext cx="6759" cy="8100"/>
            </a:xfrm>
            <a:prstGeom prst="rect">
              <a:avLst/>
            </a:prstGeom>
            <a:noFill/>
            <a:ln>
              <a:noFill/>
            </a:ln>
          </p:spPr>
        </p:pic>
        <p:sp>
          <p:nvSpPr>
            <p:cNvPr id="54" name="矩形 53"/>
            <p:cNvSpPr/>
            <p:nvPr>
              <p:custDataLst>
                <p:tags r:id="rId3"/>
              </p:custDataLst>
            </p:nvPr>
          </p:nvSpPr>
          <p:spPr>
            <a:xfrm>
              <a:off x="3075" y="4595"/>
              <a:ext cx="5378" cy="260"/>
            </a:xfrm>
            <a:prstGeom prst="rect">
              <a:avLst/>
            </a:prstGeom>
            <a:solidFill>
              <a:schemeClr val="accent4">
                <a:lumMod val="60000"/>
                <a:lumOff val="40000"/>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mn-ea"/>
                <a:sym typeface="+mn-lt"/>
              </a:endParaRPr>
            </a:p>
          </p:txBody>
        </p:sp>
        <p:sp>
          <p:nvSpPr>
            <p:cNvPr id="10" name="矩形 9"/>
            <p:cNvSpPr/>
            <p:nvPr>
              <p:custDataLst>
                <p:tags r:id="rId4"/>
              </p:custDataLst>
            </p:nvPr>
          </p:nvSpPr>
          <p:spPr>
            <a:xfrm>
              <a:off x="3075" y="5686"/>
              <a:ext cx="5378" cy="315"/>
            </a:xfrm>
            <a:prstGeom prst="rect">
              <a:avLst/>
            </a:prstGeom>
            <a:solidFill>
              <a:schemeClr val="accent4">
                <a:lumMod val="60000"/>
                <a:lumOff val="40000"/>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mn-ea"/>
                <a:sym typeface="+mn-lt"/>
              </a:endParaRPr>
            </a:p>
          </p:txBody>
        </p:sp>
        <p:sp>
          <p:nvSpPr>
            <p:cNvPr id="11" name="矩形 10"/>
            <p:cNvSpPr/>
            <p:nvPr>
              <p:custDataLst>
                <p:tags r:id="rId5"/>
              </p:custDataLst>
            </p:nvPr>
          </p:nvSpPr>
          <p:spPr>
            <a:xfrm>
              <a:off x="3075" y="6850"/>
              <a:ext cx="5378" cy="315"/>
            </a:xfrm>
            <a:prstGeom prst="rect">
              <a:avLst/>
            </a:prstGeom>
            <a:solidFill>
              <a:schemeClr val="accent4">
                <a:lumMod val="60000"/>
                <a:lumOff val="40000"/>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mn-ea"/>
                <a:sym typeface="+mn-lt"/>
              </a:endParaRPr>
            </a:p>
          </p:txBody>
        </p:sp>
        <p:sp>
          <p:nvSpPr>
            <p:cNvPr id="15" name="矩形 14"/>
            <p:cNvSpPr/>
            <p:nvPr>
              <p:custDataLst>
                <p:tags r:id="rId6"/>
              </p:custDataLst>
            </p:nvPr>
          </p:nvSpPr>
          <p:spPr>
            <a:xfrm>
              <a:off x="3075" y="7215"/>
              <a:ext cx="5378" cy="315"/>
            </a:xfrm>
            <a:prstGeom prst="rect">
              <a:avLst/>
            </a:prstGeom>
            <a:solidFill>
              <a:schemeClr val="accent2">
                <a:lumMod val="60000"/>
                <a:lumOff val="40000"/>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mn-ea"/>
                <a:sym typeface="+mn-lt"/>
              </a:endParaRPr>
            </a:p>
          </p:txBody>
        </p:sp>
        <p:sp>
          <p:nvSpPr>
            <p:cNvPr id="16" name="矩形 15"/>
            <p:cNvSpPr/>
            <p:nvPr>
              <p:custDataLst>
                <p:tags r:id="rId7"/>
              </p:custDataLst>
            </p:nvPr>
          </p:nvSpPr>
          <p:spPr>
            <a:xfrm>
              <a:off x="3075" y="9106"/>
              <a:ext cx="5378" cy="315"/>
            </a:xfrm>
            <a:prstGeom prst="rect">
              <a:avLst/>
            </a:prstGeom>
            <a:solidFill>
              <a:schemeClr val="accent4">
                <a:lumMod val="60000"/>
                <a:lumOff val="40000"/>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mn-ea"/>
                <a:sym typeface="+mn-lt"/>
              </a:endParaRPr>
            </a:p>
          </p:txBody>
        </p:sp>
        <p:sp>
          <p:nvSpPr>
            <p:cNvPr id="17" name="矩形 16"/>
            <p:cNvSpPr/>
            <p:nvPr>
              <p:custDataLst>
                <p:tags r:id="rId8"/>
              </p:custDataLst>
            </p:nvPr>
          </p:nvSpPr>
          <p:spPr>
            <a:xfrm>
              <a:off x="3075" y="9872"/>
              <a:ext cx="5378" cy="315"/>
            </a:xfrm>
            <a:prstGeom prst="rect">
              <a:avLst/>
            </a:prstGeom>
            <a:solidFill>
              <a:schemeClr val="accent4">
                <a:lumMod val="60000"/>
                <a:lumOff val="40000"/>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mn-ea"/>
                <a:sym typeface="+mn-lt"/>
              </a:endParaRPr>
            </a:p>
          </p:txBody>
        </p:sp>
      </p:grpSp>
      <p:sp>
        <p:nvSpPr>
          <p:cNvPr id="100" name="文本框 99"/>
          <p:cNvSpPr txBox="1"/>
          <p:nvPr>
            <p:custDataLst>
              <p:tags r:id="rId9"/>
            </p:custDataLst>
          </p:nvPr>
        </p:nvSpPr>
        <p:spPr>
          <a:xfrm>
            <a:off x="1972310" y="6423660"/>
            <a:ext cx="5080000" cy="306705"/>
          </a:xfrm>
          <a:prstGeom prst="rect">
            <a:avLst/>
          </a:prstGeom>
          <a:noFill/>
          <a:ln w="9525">
            <a:noFill/>
          </a:ln>
        </p:spPr>
        <p:txBody>
          <a:bodyPr>
            <a:spAutoFit/>
          </a:bodyPr>
          <a:p>
            <a:pPr indent="0"/>
            <a:r>
              <a:rPr lang="zh-CN" sz="1400" b="0">
                <a:solidFill>
                  <a:srgbClr val="121212"/>
                </a:solidFill>
                <a:ea typeface="宋体" panose="02010600030101010101" pitchFamily="2" charset="-122"/>
              </a:rPr>
              <a:t>来自《海南疍家传统文化传承与旅游吸引力提升研究》</a:t>
            </a:r>
            <a:endParaRPr lang="zh-CN" altLang="en-US" sz="1400" b="0">
              <a:solidFill>
                <a:srgbClr val="121212"/>
              </a:solidFill>
              <a:ea typeface="宋体" panose="02010600030101010101" pitchFamily="2" charset="-122"/>
            </a:endParaRPr>
          </a:p>
        </p:txBody>
      </p:sp>
      <p:pic>
        <p:nvPicPr>
          <p:cNvPr id="12" name="图片 11" descr="疍家旅游吸引力文化"/>
          <p:cNvPicPr>
            <a:picLocks noChangeAspect="1"/>
          </p:cNvPicPr>
          <p:nvPr>
            <p:custDataLst>
              <p:tags r:id="rId10"/>
            </p:custDataLst>
          </p:nvPr>
        </p:nvPicPr>
        <p:blipFill>
          <a:blip r:embed="rId11"/>
          <a:srcRect r="42138"/>
          <a:stretch>
            <a:fillRect/>
          </a:stretch>
        </p:blipFill>
        <p:spPr>
          <a:xfrm>
            <a:off x="6352540" y="1401445"/>
            <a:ext cx="3605530" cy="525018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00"/>
                                        </p:tgtEl>
                                        <p:attrNameLst>
                                          <p:attrName>style.visibility</p:attrName>
                                        </p:attrNameLst>
                                      </p:cBhvr>
                                      <p:to>
                                        <p:strVal val="visible"/>
                                      </p:to>
                                    </p:set>
                                    <p:anim calcmode="lin" valueType="num">
                                      <p:cBhvr>
                                        <p:cTn id="7" dur="500" fill="hold"/>
                                        <p:tgtEl>
                                          <p:spTgt spid="100"/>
                                        </p:tgtEl>
                                        <p:attrNameLst>
                                          <p:attrName>ppt_w</p:attrName>
                                        </p:attrNameLst>
                                      </p:cBhvr>
                                      <p:tavLst>
                                        <p:tav tm="0">
                                          <p:val>
                                            <p:fltVal val="0"/>
                                          </p:val>
                                        </p:tav>
                                        <p:tav tm="100000">
                                          <p:val>
                                            <p:strVal val="#ppt_w"/>
                                          </p:val>
                                        </p:tav>
                                      </p:tavLst>
                                    </p:anim>
                                    <p:anim calcmode="lin" valueType="num">
                                      <p:cBhvr>
                                        <p:cTn id="8" dur="500" fill="hold"/>
                                        <p:tgtEl>
                                          <p:spTgt spid="100"/>
                                        </p:tgtEl>
                                        <p:attrNameLst>
                                          <p:attrName>ppt_h</p:attrName>
                                        </p:attrNameLst>
                                      </p:cBhvr>
                                      <p:tavLst>
                                        <p:tav tm="0">
                                          <p:val>
                                            <p:fltVal val="0"/>
                                          </p:val>
                                        </p:tav>
                                        <p:tav tm="100000">
                                          <p:val>
                                            <p:strVal val="#ppt_h"/>
                                          </p:val>
                                        </p:tav>
                                      </p:tavLst>
                                    </p:anim>
                                    <p:animEffect transition="in" filter="fade">
                                      <p:cBhvr>
                                        <p:cTn id="9" dur="5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10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698500" y="-582990"/>
            <a:ext cx="13589000" cy="8023980"/>
            <a:chOff x="-863600" y="-584200"/>
            <a:chExt cx="13335000" cy="7874000"/>
          </a:xfrm>
          <a:solidFill>
            <a:srgbClr val="E6E6E6"/>
          </a:solidFill>
        </p:grpSpPr>
        <p:grpSp>
          <p:nvGrpSpPr>
            <p:cNvPr id="4" name="组合 3"/>
            <p:cNvGrpSpPr/>
            <p:nvPr/>
          </p:nvGrpSpPr>
          <p:grpSpPr>
            <a:xfrm>
              <a:off x="-863600" y="-584200"/>
              <a:ext cx="165100" cy="7874000"/>
              <a:chOff x="-863600" y="-584200"/>
              <a:chExt cx="165100" cy="7874000"/>
            </a:xfrm>
            <a:grpFill/>
          </p:grpSpPr>
          <p:sp>
            <p:nvSpPr>
              <p:cNvPr id="2" name="椭圆 1"/>
              <p:cNvSpPr/>
              <p:nvPr/>
            </p:nvSpPr>
            <p:spPr>
              <a:xfrm>
                <a:off x="-863600" y="-584200"/>
                <a:ext cx="165100" cy="165100"/>
              </a:xfrm>
              <a:prstGeom prst="ellipse">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 name="椭圆 2"/>
              <p:cNvSpPr/>
              <p:nvPr/>
            </p:nvSpPr>
            <p:spPr>
              <a:xfrm>
                <a:off x="-863600" y="7124700"/>
                <a:ext cx="165100" cy="165100"/>
              </a:xfrm>
              <a:prstGeom prst="ellipse">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5" name="组合 4"/>
            <p:cNvGrpSpPr/>
            <p:nvPr/>
          </p:nvGrpSpPr>
          <p:grpSpPr>
            <a:xfrm>
              <a:off x="12306300" y="-584200"/>
              <a:ext cx="165100" cy="7874000"/>
              <a:chOff x="-863600" y="-584200"/>
              <a:chExt cx="165100" cy="7874000"/>
            </a:xfrm>
            <a:grpFill/>
          </p:grpSpPr>
          <p:sp>
            <p:nvSpPr>
              <p:cNvPr id="6" name="椭圆 5"/>
              <p:cNvSpPr/>
              <p:nvPr/>
            </p:nvSpPr>
            <p:spPr>
              <a:xfrm>
                <a:off x="-863600" y="-584200"/>
                <a:ext cx="165100" cy="165100"/>
              </a:xfrm>
              <a:prstGeom prst="ellipse">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 name="椭圆 6"/>
              <p:cNvSpPr/>
              <p:nvPr/>
            </p:nvSpPr>
            <p:spPr>
              <a:xfrm>
                <a:off x="-863600" y="7124700"/>
                <a:ext cx="165100" cy="165100"/>
              </a:xfrm>
              <a:prstGeom prst="ellipse">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sp>
        <p:nvSpPr>
          <p:cNvPr id="33" name="文本框 32"/>
          <p:cNvSpPr txBox="1"/>
          <p:nvPr/>
        </p:nvSpPr>
        <p:spPr>
          <a:xfrm>
            <a:off x="4718957" y="541929"/>
            <a:ext cx="2754086" cy="706755"/>
          </a:xfrm>
          <a:prstGeom prst="rect">
            <a:avLst/>
          </a:prstGeom>
          <a:noFill/>
        </p:spPr>
        <p:txBody>
          <a:bodyPr wrap="square" rtlCol="0">
            <a:spAutoFit/>
          </a:bodyPr>
          <a:lstStyle/>
          <a:p>
            <a:pPr algn="ctr"/>
            <a:r>
              <a:rPr lang="zh-CN" altLang="en-US" sz="4000" spc="600" dirty="0">
                <a:solidFill>
                  <a:srgbClr val="4C678E"/>
                </a:solidFill>
                <a:cs typeface="+mn-ea"/>
                <a:sym typeface="+mn-lt"/>
              </a:rPr>
              <a:t>疍家婚俗</a:t>
            </a:r>
            <a:endParaRPr lang="zh-CN" altLang="en-US" sz="4000" spc="600" dirty="0">
              <a:solidFill>
                <a:srgbClr val="4C678E"/>
              </a:solidFill>
              <a:cs typeface="+mn-ea"/>
              <a:sym typeface="+mn-lt"/>
            </a:endParaRPr>
          </a:p>
        </p:txBody>
      </p:sp>
      <p:grpSp>
        <p:nvGrpSpPr>
          <p:cNvPr id="9" name="组合 8"/>
          <p:cNvGrpSpPr/>
          <p:nvPr/>
        </p:nvGrpSpPr>
        <p:grpSpPr>
          <a:xfrm>
            <a:off x="3850602" y="939639"/>
            <a:ext cx="4490797" cy="0"/>
            <a:chOff x="3893464" y="1130139"/>
            <a:chExt cx="4490797" cy="0"/>
          </a:xfrm>
        </p:grpSpPr>
        <p:cxnSp>
          <p:nvCxnSpPr>
            <p:cNvPr id="36" name="直接箭头连接符 25"/>
            <p:cNvCxnSpPr/>
            <p:nvPr/>
          </p:nvCxnSpPr>
          <p:spPr>
            <a:xfrm>
              <a:off x="3893464" y="1130139"/>
              <a:ext cx="820497" cy="0"/>
            </a:xfrm>
            <a:prstGeom prst="straightConnector1">
              <a:avLst/>
            </a:prstGeom>
            <a:ln>
              <a:gradFill>
                <a:gsLst>
                  <a:gs pos="100000">
                    <a:srgbClr val="4C678E">
                      <a:alpha val="0"/>
                    </a:srgbClr>
                  </a:gs>
                  <a:gs pos="0">
                    <a:srgbClr val="4C678E"/>
                  </a:gs>
                </a:gsLst>
                <a:lin ang="10800000" scaled="0"/>
              </a:gradFill>
              <a:tailEnd type="oval"/>
            </a:ln>
          </p:spPr>
          <p:style>
            <a:lnRef idx="1">
              <a:schemeClr val="accent1"/>
            </a:lnRef>
            <a:fillRef idx="0">
              <a:schemeClr val="accent1"/>
            </a:fillRef>
            <a:effectRef idx="0">
              <a:schemeClr val="accent1"/>
            </a:effectRef>
            <a:fontRef idx="minor">
              <a:schemeClr val="tx1"/>
            </a:fontRef>
          </p:style>
        </p:cxnSp>
        <p:cxnSp>
          <p:nvCxnSpPr>
            <p:cNvPr id="50" name="直接箭头连接符 25"/>
            <p:cNvCxnSpPr/>
            <p:nvPr/>
          </p:nvCxnSpPr>
          <p:spPr>
            <a:xfrm flipH="1">
              <a:off x="7563764" y="1130139"/>
              <a:ext cx="820497" cy="0"/>
            </a:xfrm>
            <a:prstGeom prst="straightConnector1">
              <a:avLst/>
            </a:prstGeom>
            <a:ln>
              <a:gradFill>
                <a:gsLst>
                  <a:gs pos="100000">
                    <a:srgbClr val="4C678E">
                      <a:alpha val="0"/>
                    </a:srgbClr>
                  </a:gs>
                  <a:gs pos="0">
                    <a:srgbClr val="4C678E"/>
                  </a:gs>
                </a:gsLst>
                <a:lin ang="10800000" scaled="0"/>
              </a:gradFill>
              <a:tailEnd type="oval"/>
            </a:ln>
          </p:spPr>
          <p:style>
            <a:lnRef idx="1">
              <a:schemeClr val="accent1"/>
            </a:lnRef>
            <a:fillRef idx="0">
              <a:schemeClr val="accent1"/>
            </a:fillRef>
            <a:effectRef idx="0">
              <a:schemeClr val="accent1"/>
            </a:effectRef>
            <a:fontRef idx="minor">
              <a:schemeClr val="tx1"/>
            </a:fontRef>
          </p:style>
        </p:cxnSp>
      </p:grpSp>
      <p:pic>
        <p:nvPicPr>
          <p:cNvPr id="11" name="图片 10"/>
          <p:cNvPicPr>
            <a:picLocks noChangeAspect="1"/>
          </p:cNvPicPr>
          <p:nvPr>
            <p:custDataLst>
              <p:tags r:id="rId1"/>
            </p:custDataLst>
          </p:nvPr>
        </p:nvPicPr>
        <p:blipFill>
          <a:blip r:embed="rId2"/>
          <a:srcRect t="7642" b="11005"/>
          <a:stretch>
            <a:fillRect/>
          </a:stretch>
        </p:blipFill>
        <p:spPr>
          <a:xfrm>
            <a:off x="635" y="1446530"/>
            <a:ext cx="8995410" cy="4888230"/>
          </a:xfrm>
          <a:prstGeom prst="rect">
            <a:avLst/>
          </a:prstGeom>
        </p:spPr>
      </p:pic>
      <p:pic>
        <p:nvPicPr>
          <p:cNvPr id="100" name="图片 99"/>
          <p:cNvPicPr/>
          <p:nvPr>
            <p:custDataLst>
              <p:tags r:id="rId3"/>
            </p:custDataLst>
          </p:nvPr>
        </p:nvPicPr>
        <p:blipFill>
          <a:blip r:embed="rId4"/>
          <a:stretch>
            <a:fillRect/>
          </a:stretch>
        </p:blipFill>
        <p:spPr>
          <a:xfrm>
            <a:off x="9033510" y="1446530"/>
            <a:ext cx="3158490" cy="4888230"/>
          </a:xfrm>
          <a:prstGeom prst="rect">
            <a:avLst/>
          </a:prstGeom>
          <a:noFill/>
          <a:ln w="9525">
            <a:noFill/>
          </a:ln>
        </p:spPr>
      </p:pic>
      <p:sp>
        <p:nvSpPr>
          <p:cNvPr id="14" name="矩形 13"/>
          <p:cNvSpPr/>
          <p:nvPr>
            <p:custDataLst>
              <p:tags r:id="rId5"/>
            </p:custDataLst>
          </p:nvPr>
        </p:nvSpPr>
        <p:spPr>
          <a:xfrm>
            <a:off x="115570" y="5811520"/>
            <a:ext cx="1382395" cy="523240"/>
          </a:xfrm>
          <a:prstGeom prst="rect">
            <a:avLst/>
          </a:prstGeom>
          <a:noFill/>
        </p:spPr>
        <p:txBody>
          <a:bodyPr wrap="square" lIns="0" tIns="0" rIns="0" bIns="0" rtlCol="0">
            <a:noAutofit/>
          </a:bodyPr>
          <a:p>
            <a:pPr algn="just" hangingPunct="0">
              <a:lnSpc>
                <a:spcPct val="150000"/>
              </a:lnSpc>
            </a:pPr>
            <a:r>
              <a:rPr lang="zh-CN" altLang="en-US" sz="2000" dirty="0">
                <a:solidFill>
                  <a:schemeClr val="bg1"/>
                </a:solidFill>
                <a:cs typeface="+mn-ea"/>
                <a:sym typeface="+mn-lt"/>
              </a:rPr>
              <a:t>以船代轿</a:t>
            </a:r>
            <a:endParaRPr lang="zh-CN" altLang="en-US" sz="2000" dirty="0">
              <a:solidFill>
                <a:schemeClr val="bg1"/>
              </a:solidFill>
              <a:cs typeface="+mn-ea"/>
              <a:sym typeface="+mn-lt"/>
            </a:endParaRPr>
          </a:p>
        </p:txBody>
      </p:sp>
      <p:sp>
        <p:nvSpPr>
          <p:cNvPr id="15" name="矩形 14"/>
          <p:cNvSpPr/>
          <p:nvPr>
            <p:custDataLst>
              <p:tags r:id="rId6"/>
            </p:custDataLst>
          </p:nvPr>
        </p:nvSpPr>
        <p:spPr>
          <a:xfrm>
            <a:off x="11043285" y="5811520"/>
            <a:ext cx="1382395" cy="523240"/>
          </a:xfrm>
          <a:prstGeom prst="rect">
            <a:avLst/>
          </a:prstGeom>
          <a:noFill/>
        </p:spPr>
        <p:txBody>
          <a:bodyPr wrap="square" lIns="0" tIns="0" rIns="0" bIns="0" rtlCol="0">
            <a:noAutofit/>
          </a:bodyPr>
          <a:p>
            <a:pPr algn="just" hangingPunct="0">
              <a:lnSpc>
                <a:spcPct val="150000"/>
              </a:lnSpc>
            </a:pPr>
            <a:r>
              <a:rPr lang="zh-CN" altLang="en-US" sz="2000" dirty="0">
                <a:solidFill>
                  <a:schemeClr val="bg1"/>
                </a:solidFill>
                <a:cs typeface="+mn-ea"/>
                <a:sym typeface="+mn-lt"/>
              </a:rPr>
              <a:t>行舟送</a:t>
            </a:r>
            <a:r>
              <a:rPr lang="zh-CN" altLang="en-US" sz="2000" dirty="0">
                <a:solidFill>
                  <a:schemeClr val="bg1"/>
                </a:solidFill>
                <a:cs typeface="+mn-ea"/>
                <a:sym typeface="+mn-lt"/>
              </a:rPr>
              <a:t>婚</a:t>
            </a:r>
            <a:endParaRPr lang="zh-CN" altLang="en-US" sz="2000" dirty="0">
              <a:solidFill>
                <a:schemeClr val="bg1"/>
              </a:solidFill>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timing>
    <p:tnLst>
      <p:par>
        <p:cTn id="1" dur="indefinite" restart="never" nodeType="tmRoot"/>
      </p:par>
    </p:tnLst>
    <p:bldLst>
      <p:bldP spid="3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p:cNvPicPr>
            <a:picLocks noChangeAspect="1"/>
          </p:cNvPicPr>
          <p:nvPr/>
        </p:nvPicPr>
        <p:blipFill>
          <a:blip r:embed="rId1"/>
          <a:srcRect t="23235" b="10959"/>
          <a:stretch>
            <a:fillRect/>
          </a:stretch>
        </p:blipFill>
        <p:spPr>
          <a:xfrm>
            <a:off x="-1905" y="1562735"/>
            <a:ext cx="12196445" cy="5361305"/>
          </a:xfrm>
          <a:prstGeom prst="rect">
            <a:avLst/>
          </a:prstGeom>
        </p:spPr>
      </p:pic>
      <p:grpSp>
        <p:nvGrpSpPr>
          <p:cNvPr id="8" name="组合 7"/>
          <p:cNvGrpSpPr/>
          <p:nvPr/>
        </p:nvGrpSpPr>
        <p:grpSpPr>
          <a:xfrm>
            <a:off x="-698500" y="-582990"/>
            <a:ext cx="13589000" cy="8023980"/>
            <a:chOff x="-863600" y="-584200"/>
            <a:chExt cx="13335000" cy="7874000"/>
          </a:xfrm>
          <a:solidFill>
            <a:srgbClr val="E6E6E6"/>
          </a:solidFill>
        </p:grpSpPr>
        <p:grpSp>
          <p:nvGrpSpPr>
            <p:cNvPr id="4" name="组合 3"/>
            <p:cNvGrpSpPr/>
            <p:nvPr/>
          </p:nvGrpSpPr>
          <p:grpSpPr>
            <a:xfrm>
              <a:off x="-863600" y="-584200"/>
              <a:ext cx="165100" cy="7874000"/>
              <a:chOff x="-863600" y="-584200"/>
              <a:chExt cx="165100" cy="7874000"/>
            </a:xfrm>
            <a:grpFill/>
          </p:grpSpPr>
          <p:sp>
            <p:nvSpPr>
              <p:cNvPr id="2" name="椭圆 1"/>
              <p:cNvSpPr/>
              <p:nvPr/>
            </p:nvSpPr>
            <p:spPr>
              <a:xfrm>
                <a:off x="-863600" y="-584200"/>
                <a:ext cx="165100" cy="165100"/>
              </a:xfrm>
              <a:prstGeom prst="ellipse">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 name="椭圆 2"/>
              <p:cNvSpPr/>
              <p:nvPr/>
            </p:nvSpPr>
            <p:spPr>
              <a:xfrm>
                <a:off x="-863600" y="7124700"/>
                <a:ext cx="165100" cy="165100"/>
              </a:xfrm>
              <a:prstGeom prst="ellipse">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5" name="组合 4"/>
            <p:cNvGrpSpPr/>
            <p:nvPr/>
          </p:nvGrpSpPr>
          <p:grpSpPr>
            <a:xfrm>
              <a:off x="12306300" y="-584200"/>
              <a:ext cx="165100" cy="7874000"/>
              <a:chOff x="-863600" y="-584200"/>
              <a:chExt cx="165100" cy="7874000"/>
            </a:xfrm>
            <a:grpFill/>
          </p:grpSpPr>
          <p:sp>
            <p:nvSpPr>
              <p:cNvPr id="6" name="椭圆 5"/>
              <p:cNvSpPr/>
              <p:nvPr/>
            </p:nvSpPr>
            <p:spPr>
              <a:xfrm>
                <a:off x="-863600" y="-584200"/>
                <a:ext cx="165100" cy="165100"/>
              </a:xfrm>
              <a:prstGeom prst="ellipse">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 name="椭圆 6"/>
              <p:cNvSpPr/>
              <p:nvPr/>
            </p:nvSpPr>
            <p:spPr>
              <a:xfrm>
                <a:off x="-863600" y="7124700"/>
                <a:ext cx="165100" cy="165100"/>
              </a:xfrm>
              <a:prstGeom prst="ellipse">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sp>
        <p:nvSpPr>
          <p:cNvPr id="33" name="文本框 32"/>
          <p:cNvSpPr txBox="1"/>
          <p:nvPr/>
        </p:nvSpPr>
        <p:spPr>
          <a:xfrm>
            <a:off x="2782570" y="541655"/>
            <a:ext cx="7228205" cy="706755"/>
          </a:xfrm>
          <a:prstGeom prst="rect">
            <a:avLst/>
          </a:prstGeom>
          <a:noFill/>
        </p:spPr>
        <p:txBody>
          <a:bodyPr wrap="square" rtlCol="0">
            <a:spAutoFit/>
          </a:bodyPr>
          <a:lstStyle/>
          <a:p>
            <a:pPr algn="ctr"/>
            <a:r>
              <a:rPr lang="zh-CN" altLang="en-US" sz="4000" spc="600" dirty="0">
                <a:solidFill>
                  <a:srgbClr val="4C678E"/>
                </a:solidFill>
                <a:cs typeface="+mn-ea"/>
                <a:sym typeface="+mn-lt"/>
              </a:rPr>
              <a:t>疍家婚俗</a:t>
            </a:r>
            <a:r>
              <a:rPr lang="en-US" altLang="zh-CN" sz="4000" spc="600" dirty="0">
                <a:solidFill>
                  <a:srgbClr val="4C678E"/>
                </a:solidFill>
                <a:cs typeface="+mn-ea"/>
                <a:sym typeface="+mn-lt"/>
              </a:rPr>
              <a:t>-</a:t>
            </a:r>
            <a:r>
              <a:rPr lang="zh-CN" altLang="en-US" sz="4000" spc="600" dirty="0">
                <a:solidFill>
                  <a:srgbClr val="4C678E"/>
                </a:solidFill>
                <a:cs typeface="+mn-ea"/>
                <a:sym typeface="+mn-lt"/>
              </a:rPr>
              <a:t>潜力性</a:t>
            </a:r>
            <a:r>
              <a:rPr lang="zh-CN" altLang="en-US" sz="4000" spc="600" dirty="0">
                <a:solidFill>
                  <a:srgbClr val="4C678E"/>
                </a:solidFill>
                <a:cs typeface="+mn-ea"/>
                <a:sym typeface="+mn-lt"/>
              </a:rPr>
              <a:t>依据</a:t>
            </a:r>
            <a:endParaRPr lang="zh-CN" altLang="en-US" sz="4000" spc="600" dirty="0">
              <a:solidFill>
                <a:srgbClr val="4C678E"/>
              </a:solidFill>
              <a:cs typeface="+mn-ea"/>
              <a:sym typeface="+mn-lt"/>
            </a:endParaRPr>
          </a:p>
        </p:txBody>
      </p:sp>
      <p:grpSp>
        <p:nvGrpSpPr>
          <p:cNvPr id="9" name="组合 8"/>
          <p:cNvGrpSpPr/>
          <p:nvPr/>
        </p:nvGrpSpPr>
        <p:grpSpPr>
          <a:xfrm flipV="1">
            <a:off x="1014730" y="787400"/>
            <a:ext cx="10346690" cy="130175"/>
            <a:chOff x="3893464" y="1130139"/>
            <a:chExt cx="4490797" cy="0"/>
          </a:xfrm>
        </p:grpSpPr>
        <p:cxnSp>
          <p:nvCxnSpPr>
            <p:cNvPr id="36" name="直接箭头连接符 25"/>
            <p:cNvCxnSpPr/>
            <p:nvPr/>
          </p:nvCxnSpPr>
          <p:spPr>
            <a:xfrm>
              <a:off x="3893464" y="1130139"/>
              <a:ext cx="820497" cy="0"/>
            </a:xfrm>
            <a:prstGeom prst="straightConnector1">
              <a:avLst/>
            </a:prstGeom>
            <a:ln>
              <a:gradFill>
                <a:gsLst>
                  <a:gs pos="100000">
                    <a:srgbClr val="4C678E">
                      <a:alpha val="0"/>
                    </a:srgbClr>
                  </a:gs>
                  <a:gs pos="0">
                    <a:srgbClr val="4C678E"/>
                  </a:gs>
                </a:gsLst>
                <a:lin ang="10800000" scaled="0"/>
              </a:gradFill>
              <a:tailEnd type="oval"/>
            </a:ln>
          </p:spPr>
          <p:style>
            <a:lnRef idx="1">
              <a:schemeClr val="accent1"/>
            </a:lnRef>
            <a:fillRef idx="0">
              <a:schemeClr val="accent1"/>
            </a:fillRef>
            <a:effectRef idx="0">
              <a:schemeClr val="accent1"/>
            </a:effectRef>
            <a:fontRef idx="minor">
              <a:schemeClr val="tx1"/>
            </a:fontRef>
          </p:style>
        </p:cxnSp>
        <p:cxnSp>
          <p:nvCxnSpPr>
            <p:cNvPr id="50" name="直接箭头连接符 25"/>
            <p:cNvCxnSpPr/>
            <p:nvPr/>
          </p:nvCxnSpPr>
          <p:spPr>
            <a:xfrm flipH="1">
              <a:off x="7563764" y="1130139"/>
              <a:ext cx="820497" cy="0"/>
            </a:xfrm>
            <a:prstGeom prst="straightConnector1">
              <a:avLst/>
            </a:prstGeom>
            <a:ln>
              <a:gradFill>
                <a:gsLst>
                  <a:gs pos="100000">
                    <a:srgbClr val="4C678E">
                      <a:alpha val="0"/>
                    </a:srgbClr>
                  </a:gs>
                  <a:gs pos="0">
                    <a:srgbClr val="4C678E"/>
                  </a:gs>
                </a:gsLst>
                <a:lin ang="10800000" scaled="0"/>
              </a:gradFill>
              <a:tailEnd type="oval"/>
            </a:ln>
          </p:spPr>
          <p:style>
            <a:lnRef idx="1">
              <a:schemeClr val="accent1"/>
            </a:lnRef>
            <a:fillRef idx="0">
              <a:schemeClr val="accent1"/>
            </a:fillRef>
            <a:effectRef idx="0">
              <a:schemeClr val="accent1"/>
            </a:effectRef>
            <a:fontRef idx="minor">
              <a:schemeClr val="tx1"/>
            </a:fontRef>
          </p:style>
        </p:cxnSp>
      </p:grpSp>
      <p:sp>
        <p:nvSpPr>
          <p:cNvPr id="10" name="矩形 9"/>
          <p:cNvSpPr/>
          <p:nvPr/>
        </p:nvSpPr>
        <p:spPr>
          <a:xfrm>
            <a:off x="2540" y="1562735"/>
            <a:ext cx="12192000" cy="5361305"/>
          </a:xfrm>
          <a:prstGeom prst="rect">
            <a:avLst/>
          </a:prstGeom>
          <a:gradFill flip="none" rotWithShape="1">
            <a:gsLst>
              <a:gs pos="0">
                <a:srgbClr val="4C678E">
                  <a:alpha val="75000"/>
                </a:srgbClr>
              </a:gs>
              <a:gs pos="100000">
                <a:srgbClr val="4C678E">
                  <a:alpha val="76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12" name="组合 11"/>
          <p:cNvGrpSpPr/>
          <p:nvPr/>
        </p:nvGrpSpPr>
        <p:grpSpPr>
          <a:xfrm>
            <a:off x="899886" y="2017626"/>
            <a:ext cx="10392228" cy="2019651"/>
            <a:chOff x="-1487714" y="2010459"/>
            <a:chExt cx="10392228" cy="2019651"/>
          </a:xfrm>
        </p:grpSpPr>
        <p:sp>
          <p:nvSpPr>
            <p:cNvPr id="18" name="矩形 17"/>
            <p:cNvSpPr/>
            <p:nvPr/>
          </p:nvSpPr>
          <p:spPr>
            <a:xfrm>
              <a:off x="1006566" y="2010459"/>
              <a:ext cx="5408930" cy="553720"/>
            </a:xfrm>
            <a:prstGeom prst="rect">
              <a:avLst/>
            </a:prstGeom>
            <a:noFill/>
          </p:spPr>
          <p:txBody>
            <a:bodyPr wrap="square" lIns="0" tIns="0" rIns="0" bIns="0" rtlCol="0">
              <a:spAutoFit/>
            </a:bodyPr>
            <a:lstStyle/>
            <a:p>
              <a:pPr algn="ctr" hangingPunct="0">
                <a:lnSpc>
                  <a:spcPct val="150000"/>
                </a:lnSpc>
              </a:pPr>
              <a:r>
                <a:rPr lang="zh-CN" altLang="en-US" sz="2400" b="1" dirty="0">
                  <a:solidFill>
                    <a:schemeClr val="bg1"/>
                  </a:solidFill>
                  <a:cs typeface="+mn-ea"/>
                  <a:sym typeface="+mn-lt"/>
                </a:rPr>
                <a:t>文化代表性</a:t>
              </a:r>
              <a:r>
                <a:rPr lang="en-US" altLang="zh-CN" sz="2400" b="1" dirty="0">
                  <a:solidFill>
                    <a:schemeClr val="bg1"/>
                  </a:solidFill>
                  <a:cs typeface="+mn-ea"/>
                  <a:sym typeface="+mn-lt"/>
                </a:rPr>
                <a:t>&amp;</a:t>
              </a:r>
              <a:r>
                <a:rPr lang="zh-CN" altLang="en-US" sz="2400" b="1" dirty="0">
                  <a:solidFill>
                    <a:schemeClr val="bg1"/>
                  </a:solidFill>
                  <a:cs typeface="+mn-ea"/>
                  <a:sym typeface="+mn-lt"/>
                </a:rPr>
                <a:t>保护宣传</a:t>
              </a:r>
              <a:r>
                <a:rPr lang="zh-CN" altLang="en-US" sz="2400" b="1" dirty="0">
                  <a:solidFill>
                    <a:schemeClr val="bg1"/>
                  </a:solidFill>
                  <a:cs typeface="+mn-ea"/>
                  <a:sym typeface="+mn-lt"/>
                </a:rPr>
                <a:t>紧迫性</a:t>
              </a:r>
              <a:endParaRPr lang="zh-CN" altLang="en-US" sz="2400" b="1" dirty="0">
                <a:solidFill>
                  <a:schemeClr val="bg1"/>
                </a:solidFill>
                <a:cs typeface="+mn-ea"/>
                <a:sym typeface="+mn-lt"/>
              </a:endParaRPr>
            </a:p>
          </p:txBody>
        </p:sp>
        <p:sp>
          <p:nvSpPr>
            <p:cNvPr id="19" name="矩形 18"/>
            <p:cNvSpPr/>
            <p:nvPr/>
          </p:nvSpPr>
          <p:spPr>
            <a:xfrm>
              <a:off x="-1487714" y="2553100"/>
              <a:ext cx="10392228" cy="1477010"/>
            </a:xfrm>
            <a:prstGeom prst="rect">
              <a:avLst/>
            </a:prstGeom>
            <a:noFill/>
          </p:spPr>
          <p:txBody>
            <a:bodyPr wrap="square" lIns="0" tIns="0" rIns="0" bIns="0" rtlCol="0">
              <a:spAutoFit/>
            </a:bodyPr>
            <a:lstStyle/>
            <a:p>
              <a:pPr algn="ctr" hangingPunct="0">
                <a:lnSpc>
                  <a:spcPct val="150000"/>
                </a:lnSpc>
              </a:pPr>
              <a:r>
                <a:rPr lang="zh-CN" altLang="en-US" sz="1600" dirty="0">
                  <a:solidFill>
                    <a:schemeClr val="bg1"/>
                  </a:solidFill>
                  <a:cs typeface="+mn-ea"/>
                  <a:sym typeface="+mn-lt"/>
                </a:rPr>
                <a:t>以舟为家，与水为伴的疍家</a:t>
              </a:r>
              <a:r>
                <a:rPr lang="zh-CN" altLang="en-US" sz="1600" dirty="0">
                  <a:solidFill>
                    <a:schemeClr val="bg1"/>
                  </a:solidFill>
                  <a:cs typeface="+mn-ea"/>
                  <a:sym typeface="+mn-lt"/>
                </a:rPr>
                <a:t>人，旧时世世代代都寓居在水上，逐渐形成了历史悠久的特色水乡婚俗。</a:t>
              </a:r>
              <a:endParaRPr lang="zh-CN" altLang="en-US" sz="1600" dirty="0">
                <a:solidFill>
                  <a:schemeClr val="bg1"/>
                </a:solidFill>
                <a:cs typeface="+mn-ea"/>
                <a:sym typeface="+mn-lt"/>
              </a:endParaRPr>
            </a:p>
            <a:p>
              <a:pPr algn="ctr" hangingPunct="0">
                <a:lnSpc>
                  <a:spcPct val="150000"/>
                </a:lnSpc>
              </a:pPr>
              <a:r>
                <a:rPr lang="zh-CN" altLang="en-US" sz="1600" dirty="0">
                  <a:solidFill>
                    <a:schemeClr val="bg1"/>
                  </a:solidFill>
                  <a:cs typeface="+mn-ea"/>
                  <a:sym typeface="+mn-lt"/>
                </a:rPr>
                <a:t>随着疍民大多陆续上岸，年轻人受外来形式的</a:t>
              </a:r>
              <a:r>
                <a:rPr lang="zh-CN" altLang="en-US" sz="1600" dirty="0">
                  <a:solidFill>
                    <a:schemeClr val="bg1"/>
                  </a:solidFill>
                  <a:cs typeface="+mn-ea"/>
                  <a:sym typeface="+mn-lt"/>
                </a:rPr>
                <a:t>影响，水上婚俗后继乏人，急需保护。</a:t>
              </a:r>
              <a:endParaRPr lang="zh-CN" altLang="en-US" sz="1600" dirty="0">
                <a:solidFill>
                  <a:schemeClr val="bg1"/>
                </a:solidFill>
                <a:cs typeface="+mn-ea"/>
                <a:sym typeface="+mn-lt"/>
              </a:endParaRPr>
            </a:p>
            <a:p>
              <a:pPr algn="ctr" hangingPunct="0">
                <a:lnSpc>
                  <a:spcPct val="150000"/>
                </a:lnSpc>
              </a:pPr>
              <a:endParaRPr lang="zh-CN" altLang="en-US" sz="1600" dirty="0">
                <a:solidFill>
                  <a:schemeClr val="bg1"/>
                </a:solidFill>
                <a:cs typeface="+mn-ea"/>
                <a:sym typeface="+mn-lt"/>
              </a:endParaRPr>
            </a:p>
            <a:p>
              <a:pPr algn="ctr" hangingPunct="0">
                <a:lnSpc>
                  <a:spcPct val="150000"/>
                </a:lnSpc>
              </a:pPr>
              <a:endParaRPr lang="zh-CN" altLang="en-US" sz="1600" dirty="0">
                <a:solidFill>
                  <a:schemeClr val="bg1"/>
                </a:solidFill>
                <a:cs typeface="+mn-ea"/>
                <a:sym typeface="+mn-lt"/>
              </a:endParaRPr>
            </a:p>
          </p:txBody>
        </p:sp>
      </p:grpSp>
      <p:grpSp>
        <p:nvGrpSpPr>
          <p:cNvPr id="24" name="组合 23"/>
          <p:cNvGrpSpPr/>
          <p:nvPr/>
        </p:nvGrpSpPr>
        <p:grpSpPr>
          <a:xfrm>
            <a:off x="1407795" y="3670935"/>
            <a:ext cx="9482455" cy="2191385"/>
            <a:chOff x="2217" y="5781"/>
            <a:chExt cx="14933" cy="3451"/>
          </a:xfrm>
        </p:grpSpPr>
        <p:sp>
          <p:nvSpPr>
            <p:cNvPr id="13" name="椭圆 12"/>
            <p:cNvSpPr/>
            <p:nvPr/>
          </p:nvSpPr>
          <p:spPr>
            <a:xfrm>
              <a:off x="2217" y="5781"/>
              <a:ext cx="3451" cy="3451"/>
            </a:xfrm>
            <a:prstGeom prst="ellipse">
              <a:avLst/>
            </a:prstGeom>
            <a:gradFill flip="none" rotWithShape="1">
              <a:gsLst>
                <a:gs pos="0">
                  <a:srgbClr val="4C678E">
                    <a:alpha val="39000"/>
                  </a:srgbClr>
                </a:gs>
                <a:gs pos="100000">
                  <a:srgbClr val="4C678E">
                    <a:alpha val="97000"/>
                  </a:srgbClr>
                </a:gs>
              </a:gsLst>
              <a:lin ang="5400000" scaled="1"/>
              <a:tileRect/>
            </a:gradFill>
            <a:ln>
              <a:solidFill>
                <a:schemeClr val="bg1">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1" name="椭圆 20"/>
            <p:cNvSpPr/>
            <p:nvPr/>
          </p:nvSpPr>
          <p:spPr>
            <a:xfrm>
              <a:off x="5989" y="5781"/>
              <a:ext cx="3451" cy="3451"/>
            </a:xfrm>
            <a:prstGeom prst="ellipse">
              <a:avLst/>
            </a:prstGeom>
            <a:gradFill flip="none" rotWithShape="1">
              <a:gsLst>
                <a:gs pos="0">
                  <a:srgbClr val="4C678E">
                    <a:alpha val="39000"/>
                  </a:srgbClr>
                </a:gs>
                <a:gs pos="100000">
                  <a:srgbClr val="4C678E">
                    <a:alpha val="97000"/>
                  </a:srgbClr>
                </a:gs>
              </a:gsLst>
              <a:lin ang="5400000" scaled="1"/>
              <a:tileRect/>
            </a:gradFill>
            <a:ln>
              <a:solidFill>
                <a:schemeClr val="bg1">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2" name="椭圆 21"/>
            <p:cNvSpPr/>
            <p:nvPr/>
          </p:nvSpPr>
          <p:spPr>
            <a:xfrm>
              <a:off x="9760" y="5781"/>
              <a:ext cx="3451" cy="3451"/>
            </a:xfrm>
            <a:prstGeom prst="ellipse">
              <a:avLst/>
            </a:prstGeom>
            <a:gradFill flip="none" rotWithShape="1">
              <a:gsLst>
                <a:gs pos="0">
                  <a:srgbClr val="4C678E">
                    <a:alpha val="39000"/>
                  </a:srgbClr>
                </a:gs>
                <a:gs pos="100000">
                  <a:srgbClr val="4C678E">
                    <a:alpha val="97000"/>
                  </a:srgbClr>
                </a:gs>
              </a:gsLst>
              <a:lin ang="5400000" scaled="1"/>
              <a:tileRect/>
            </a:gradFill>
            <a:ln>
              <a:solidFill>
                <a:schemeClr val="bg1">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3" name="椭圆 22"/>
            <p:cNvSpPr/>
            <p:nvPr/>
          </p:nvSpPr>
          <p:spPr>
            <a:xfrm>
              <a:off x="13531" y="5781"/>
              <a:ext cx="3451" cy="3451"/>
            </a:xfrm>
            <a:prstGeom prst="ellipse">
              <a:avLst/>
            </a:prstGeom>
            <a:gradFill flip="none" rotWithShape="1">
              <a:gsLst>
                <a:gs pos="0">
                  <a:srgbClr val="4C678E">
                    <a:alpha val="39000"/>
                  </a:srgbClr>
                </a:gs>
                <a:gs pos="100000">
                  <a:srgbClr val="4C678E">
                    <a:alpha val="97000"/>
                  </a:srgbClr>
                </a:gs>
              </a:gsLst>
              <a:lin ang="5400000" scaled="1"/>
              <a:tileRect/>
            </a:gradFill>
            <a:ln>
              <a:solidFill>
                <a:schemeClr val="bg1">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5" name="文本框 24"/>
            <p:cNvSpPr txBox="1"/>
            <p:nvPr/>
          </p:nvSpPr>
          <p:spPr>
            <a:xfrm>
              <a:off x="2581" y="6641"/>
              <a:ext cx="2755" cy="1888"/>
            </a:xfrm>
            <a:prstGeom prst="rect">
              <a:avLst/>
            </a:prstGeom>
            <a:noFill/>
          </p:spPr>
          <p:txBody>
            <a:bodyPr wrap="square" rtlCol="0">
              <a:spAutoFit/>
            </a:bodyPr>
            <a:lstStyle/>
            <a:p>
              <a:pPr algn="ctr"/>
              <a:r>
                <a:rPr lang="zh-CN" altLang="en-US" sz="2400" b="1" dirty="0">
                  <a:solidFill>
                    <a:schemeClr val="bg1"/>
                  </a:solidFill>
                  <a:cs typeface="+mn-ea"/>
                  <a:sym typeface="+mn-lt"/>
                </a:rPr>
                <a:t>市级非物质文化遗产</a:t>
              </a:r>
              <a:endParaRPr lang="zh-CN" altLang="en-US" sz="2400" b="1" dirty="0">
                <a:solidFill>
                  <a:schemeClr val="bg1"/>
                </a:solidFill>
                <a:cs typeface="+mn-ea"/>
                <a:sym typeface="+mn-lt"/>
              </a:endParaRPr>
            </a:p>
            <a:p>
              <a:pPr algn="ctr"/>
              <a:r>
                <a:rPr lang="zh-CN" altLang="en-US" sz="2400" b="1" dirty="0">
                  <a:solidFill>
                    <a:schemeClr val="bg1"/>
                  </a:solidFill>
                  <a:cs typeface="+mn-ea"/>
                  <a:sym typeface="+mn-lt"/>
                </a:rPr>
                <a:t>保护名录</a:t>
              </a:r>
              <a:endParaRPr lang="zh-CN" altLang="en-US" sz="2400" b="1" dirty="0">
                <a:solidFill>
                  <a:schemeClr val="bg1"/>
                </a:solidFill>
                <a:cs typeface="+mn-ea"/>
                <a:sym typeface="+mn-lt"/>
              </a:endParaRPr>
            </a:p>
          </p:txBody>
        </p:sp>
        <p:sp>
          <p:nvSpPr>
            <p:cNvPr id="26" name="文本框 25"/>
            <p:cNvSpPr txBox="1"/>
            <p:nvPr/>
          </p:nvSpPr>
          <p:spPr>
            <a:xfrm>
              <a:off x="5620" y="6853"/>
              <a:ext cx="4140" cy="1307"/>
            </a:xfrm>
            <a:prstGeom prst="rect">
              <a:avLst/>
            </a:prstGeom>
            <a:noFill/>
          </p:spPr>
          <p:txBody>
            <a:bodyPr wrap="square" rtlCol="0">
              <a:spAutoFit/>
            </a:bodyPr>
            <a:lstStyle/>
            <a:p>
              <a:pPr algn="ctr"/>
              <a:r>
                <a:rPr lang="zh-CN" altLang="en-US" sz="2400" b="1" dirty="0">
                  <a:solidFill>
                    <a:schemeClr val="bg1"/>
                  </a:solidFill>
                  <a:cs typeface="+mn-ea"/>
                  <a:sym typeface="+mn-lt"/>
                </a:rPr>
                <a:t>形式独特</a:t>
              </a:r>
              <a:endParaRPr lang="zh-CN" altLang="en-US" sz="2400" b="1" dirty="0">
                <a:solidFill>
                  <a:schemeClr val="bg1"/>
                </a:solidFill>
                <a:cs typeface="+mn-ea"/>
                <a:sym typeface="+mn-lt"/>
              </a:endParaRPr>
            </a:p>
            <a:p>
              <a:pPr algn="ctr"/>
              <a:r>
                <a:rPr lang="zh-CN" altLang="en-US" sz="2400" b="1" dirty="0">
                  <a:solidFill>
                    <a:schemeClr val="bg1"/>
                  </a:solidFill>
                  <a:cs typeface="+mn-ea"/>
                  <a:sym typeface="+mn-lt"/>
                </a:rPr>
                <a:t>具观赏性</a:t>
              </a:r>
              <a:endParaRPr lang="zh-CN" altLang="en-US" sz="2400" b="1" dirty="0">
                <a:solidFill>
                  <a:schemeClr val="bg1"/>
                </a:solidFill>
                <a:cs typeface="+mn-ea"/>
                <a:sym typeface="+mn-lt"/>
              </a:endParaRPr>
            </a:p>
          </p:txBody>
        </p:sp>
        <p:sp>
          <p:nvSpPr>
            <p:cNvPr id="27" name="文本框 26"/>
            <p:cNvSpPr txBox="1"/>
            <p:nvPr/>
          </p:nvSpPr>
          <p:spPr>
            <a:xfrm>
              <a:off x="9982" y="6641"/>
              <a:ext cx="3007" cy="1888"/>
            </a:xfrm>
            <a:prstGeom prst="rect">
              <a:avLst/>
            </a:prstGeom>
            <a:noFill/>
          </p:spPr>
          <p:txBody>
            <a:bodyPr wrap="square" rtlCol="0">
              <a:spAutoFit/>
            </a:bodyPr>
            <a:lstStyle/>
            <a:p>
              <a:pPr algn="ctr"/>
              <a:r>
                <a:rPr lang="zh-CN" altLang="en-US" sz="2400" b="1" dirty="0">
                  <a:solidFill>
                    <a:schemeClr val="bg1"/>
                  </a:solidFill>
                  <a:cs typeface="+mn-ea"/>
                  <a:sym typeface="+mn-lt"/>
                </a:rPr>
                <a:t>央视、地方拍摄采风</a:t>
              </a:r>
              <a:endParaRPr lang="zh-CN" altLang="en-US" sz="2400" b="1" dirty="0">
                <a:solidFill>
                  <a:schemeClr val="bg1"/>
                </a:solidFill>
                <a:cs typeface="+mn-ea"/>
                <a:sym typeface="+mn-lt"/>
              </a:endParaRPr>
            </a:p>
            <a:p>
              <a:pPr algn="ctr"/>
              <a:r>
                <a:rPr lang="zh-CN" altLang="en-US" sz="2400" b="1" dirty="0">
                  <a:solidFill>
                    <a:schemeClr val="bg1"/>
                  </a:solidFill>
                  <a:cs typeface="+mn-ea"/>
                  <a:sym typeface="+mn-lt"/>
                </a:rPr>
                <a:t>大力宣传</a:t>
              </a:r>
              <a:endParaRPr lang="zh-CN" altLang="en-US" sz="2400" b="1" dirty="0">
                <a:solidFill>
                  <a:schemeClr val="bg1"/>
                </a:solidFill>
                <a:cs typeface="+mn-ea"/>
                <a:sym typeface="+mn-lt"/>
              </a:endParaRPr>
            </a:p>
          </p:txBody>
        </p:sp>
        <p:sp>
          <p:nvSpPr>
            <p:cNvPr id="28" name="文本框 27"/>
            <p:cNvSpPr txBox="1"/>
            <p:nvPr/>
          </p:nvSpPr>
          <p:spPr>
            <a:xfrm>
              <a:off x="13364" y="6899"/>
              <a:ext cx="3786" cy="1794"/>
            </a:xfrm>
            <a:prstGeom prst="rect">
              <a:avLst/>
            </a:prstGeom>
            <a:noFill/>
          </p:spPr>
          <p:txBody>
            <a:bodyPr wrap="square" rtlCol="0">
              <a:noAutofit/>
            </a:bodyPr>
            <a:lstStyle/>
            <a:p>
              <a:pPr algn="ctr"/>
              <a:r>
                <a:rPr lang="zh-CN" altLang="en-US" sz="2400" b="1" dirty="0">
                  <a:solidFill>
                    <a:schemeClr val="bg1"/>
                  </a:solidFill>
                  <a:cs typeface="+mn-ea"/>
                  <a:sym typeface="+mn-lt"/>
                </a:rPr>
                <a:t>内含多种文化</a:t>
              </a:r>
              <a:endParaRPr lang="zh-CN" altLang="en-US" sz="2400" b="1" dirty="0">
                <a:solidFill>
                  <a:schemeClr val="bg1"/>
                </a:solidFill>
                <a:cs typeface="+mn-ea"/>
                <a:sym typeface="+mn-lt"/>
              </a:endParaRPr>
            </a:p>
            <a:p>
              <a:pPr algn="ctr"/>
              <a:r>
                <a:rPr lang="zh-CN" altLang="en-US" sz="2400" b="1" dirty="0">
                  <a:solidFill>
                    <a:schemeClr val="bg1"/>
                  </a:solidFill>
                  <a:cs typeface="+mn-ea"/>
                  <a:sym typeface="+mn-lt"/>
                </a:rPr>
                <a:t>产业延伸</a:t>
              </a:r>
              <a:endParaRPr lang="zh-CN" altLang="en-US" sz="2400" b="1" dirty="0">
                <a:solidFill>
                  <a:schemeClr val="bg1"/>
                </a:solidFill>
                <a:cs typeface="+mn-ea"/>
                <a:sym typeface="+mn-lt"/>
              </a:endParaRPr>
            </a:p>
          </p:txBody>
        </p:sp>
      </p:grpSp>
      <p:sp>
        <p:nvSpPr>
          <p:cNvPr id="29" name="矩形 28"/>
          <p:cNvSpPr/>
          <p:nvPr/>
        </p:nvSpPr>
        <p:spPr>
          <a:xfrm>
            <a:off x="899795" y="6001385"/>
            <a:ext cx="3164205" cy="368935"/>
          </a:xfrm>
          <a:prstGeom prst="rect">
            <a:avLst/>
          </a:prstGeom>
          <a:noFill/>
        </p:spPr>
        <p:txBody>
          <a:bodyPr wrap="square" lIns="0" tIns="0" rIns="0" bIns="0" rtlCol="0">
            <a:spAutoFit/>
          </a:bodyPr>
          <a:lstStyle/>
          <a:p>
            <a:pPr algn="ctr" hangingPunct="0">
              <a:lnSpc>
                <a:spcPct val="150000"/>
              </a:lnSpc>
            </a:pPr>
            <a:r>
              <a:rPr lang="zh-CN" altLang="en-US" sz="1600" dirty="0">
                <a:solidFill>
                  <a:schemeClr val="bg1"/>
                </a:solidFill>
                <a:cs typeface="+mn-ea"/>
                <a:sym typeface="+mn-lt"/>
              </a:rPr>
              <a:t>出台系列保护</a:t>
            </a:r>
            <a:r>
              <a:rPr lang="zh-CN" altLang="en-US" sz="1600" dirty="0">
                <a:solidFill>
                  <a:schemeClr val="bg1"/>
                </a:solidFill>
                <a:cs typeface="+mn-ea"/>
                <a:sym typeface="+mn-lt"/>
              </a:rPr>
              <a:t>弘扬措施</a:t>
            </a:r>
            <a:endParaRPr lang="zh-CN" altLang="en-US" sz="1600" dirty="0">
              <a:solidFill>
                <a:schemeClr val="bg1"/>
              </a:solidFill>
              <a:cs typeface="+mn-ea"/>
              <a:sym typeface="+mn-lt"/>
            </a:endParaRPr>
          </a:p>
        </p:txBody>
      </p:sp>
      <p:sp>
        <p:nvSpPr>
          <p:cNvPr id="32" name="矩形 31"/>
          <p:cNvSpPr/>
          <p:nvPr/>
        </p:nvSpPr>
        <p:spPr>
          <a:xfrm>
            <a:off x="8165465" y="6026150"/>
            <a:ext cx="3355340" cy="368935"/>
          </a:xfrm>
          <a:prstGeom prst="rect">
            <a:avLst/>
          </a:prstGeom>
          <a:noFill/>
        </p:spPr>
        <p:txBody>
          <a:bodyPr wrap="square" lIns="0" tIns="0" rIns="0" bIns="0" rtlCol="0">
            <a:spAutoFit/>
          </a:bodyPr>
          <a:lstStyle/>
          <a:p>
            <a:pPr algn="ctr" hangingPunct="0">
              <a:lnSpc>
                <a:spcPct val="150000"/>
              </a:lnSpc>
            </a:pPr>
            <a:r>
              <a:rPr sz="1600" dirty="0">
                <a:solidFill>
                  <a:schemeClr val="bg1"/>
                </a:solidFill>
                <a:cs typeface="+mn-ea"/>
                <a:sym typeface="+mn-lt"/>
              </a:rPr>
              <a:t>疍家纺织、陵水珍珠、对咸水歌</a:t>
            </a:r>
            <a:endParaRPr sz="1600" dirty="0">
              <a:solidFill>
                <a:schemeClr val="bg1"/>
              </a:solidFill>
              <a:cs typeface="+mn-ea"/>
              <a:sym typeface="+mn-lt"/>
            </a:endParaRPr>
          </a:p>
        </p:txBody>
      </p:sp>
      <p:sp>
        <p:nvSpPr>
          <p:cNvPr id="17" name="矩形 16"/>
          <p:cNvSpPr/>
          <p:nvPr>
            <p:custDataLst>
              <p:tags r:id="rId2"/>
            </p:custDataLst>
          </p:nvPr>
        </p:nvSpPr>
        <p:spPr>
          <a:xfrm>
            <a:off x="5615940" y="6026150"/>
            <a:ext cx="3355340" cy="368935"/>
          </a:xfrm>
          <a:prstGeom prst="rect">
            <a:avLst/>
          </a:prstGeom>
          <a:noFill/>
        </p:spPr>
        <p:txBody>
          <a:bodyPr wrap="square" lIns="0" tIns="0" rIns="0" bIns="0" rtlCol="0">
            <a:spAutoFit/>
          </a:bodyPr>
          <a:p>
            <a:pPr algn="ctr" hangingPunct="0">
              <a:lnSpc>
                <a:spcPct val="150000"/>
              </a:lnSpc>
            </a:pPr>
            <a:r>
              <a:rPr lang="zh-CN" sz="1600" dirty="0">
                <a:solidFill>
                  <a:schemeClr val="bg1"/>
                </a:solidFill>
                <a:cs typeface="+mn-ea"/>
                <a:sym typeface="+mn-lt"/>
              </a:rPr>
              <a:t>视频、</a:t>
            </a:r>
            <a:r>
              <a:rPr lang="zh-CN" sz="1600" dirty="0">
                <a:solidFill>
                  <a:schemeClr val="bg1"/>
                </a:solidFill>
                <a:cs typeface="+mn-ea"/>
                <a:sym typeface="+mn-lt"/>
              </a:rPr>
              <a:t>推文</a:t>
            </a:r>
            <a:endParaRPr lang="zh-CN" sz="1600" dirty="0">
              <a:solidFill>
                <a:schemeClr val="bg1"/>
              </a:solidFill>
              <a:cs typeface="+mn-ea"/>
              <a:sym typeface="+mn-lt"/>
            </a:endParaRPr>
          </a:p>
        </p:txBody>
      </p:sp>
      <p:sp>
        <p:nvSpPr>
          <p:cNvPr id="20" name="矩形 19"/>
          <p:cNvSpPr/>
          <p:nvPr>
            <p:custDataLst>
              <p:tags r:id="rId3"/>
            </p:custDataLst>
          </p:nvPr>
        </p:nvSpPr>
        <p:spPr>
          <a:xfrm>
            <a:off x="2856865" y="6026150"/>
            <a:ext cx="4083685" cy="519430"/>
          </a:xfrm>
          <a:prstGeom prst="rect">
            <a:avLst/>
          </a:prstGeom>
          <a:noFill/>
        </p:spPr>
        <p:txBody>
          <a:bodyPr wrap="square" lIns="0" tIns="0" rIns="0" bIns="0" rtlCol="0">
            <a:spAutoFit/>
          </a:bodyPr>
          <a:p>
            <a:pPr algn="ctr" hangingPunct="0">
              <a:lnSpc>
                <a:spcPct val="130000"/>
              </a:lnSpc>
            </a:pPr>
            <a:r>
              <a:rPr lang="zh-CN" sz="1600" dirty="0">
                <a:solidFill>
                  <a:schemeClr val="bg1"/>
                </a:solidFill>
                <a:cs typeface="+mn-ea"/>
                <a:sym typeface="+mn-lt"/>
              </a:rPr>
              <a:t>行舟送婚、船头</a:t>
            </a:r>
            <a:r>
              <a:rPr lang="zh-CN" sz="1600" dirty="0">
                <a:solidFill>
                  <a:schemeClr val="bg1"/>
                </a:solidFill>
                <a:cs typeface="+mn-ea"/>
                <a:sym typeface="+mn-lt"/>
              </a:rPr>
              <a:t>接亲</a:t>
            </a:r>
            <a:endParaRPr lang="zh-CN" sz="1600" dirty="0">
              <a:solidFill>
                <a:schemeClr val="bg1"/>
              </a:solidFill>
              <a:cs typeface="+mn-ea"/>
              <a:sym typeface="+mn-lt"/>
            </a:endParaRPr>
          </a:p>
          <a:p>
            <a:pPr algn="ctr" hangingPunct="0">
              <a:lnSpc>
                <a:spcPct val="130000"/>
              </a:lnSpc>
            </a:pPr>
            <a:r>
              <a:rPr lang="zh-CN" altLang="en-US" sz="1000" dirty="0">
                <a:solidFill>
                  <a:schemeClr val="bg1"/>
                </a:solidFill>
                <a:cs typeface="+mn-ea"/>
                <a:sym typeface="+mn-lt"/>
              </a:rPr>
              <a:t>鸣鞭、开席、敬茶、跨火盆、三拜礼</a:t>
            </a:r>
            <a:endParaRPr lang="zh-CN" altLang="en-US" sz="1000" dirty="0">
              <a:solidFill>
                <a:schemeClr val="bg1"/>
              </a:solidFill>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timing>
    <p:tnLst>
      <p:par>
        <p:cTn id="1" dur="indefinite" restart="never" nodeType="tmRoot"/>
      </p:par>
    </p:tnLst>
    <p:bldLst>
      <p:bldP spid="33" grpId="0"/>
      <p:bldP spid="29" grpId="0"/>
      <p:bldP spid="32" grpId="0"/>
    </p:bldLst>
  </p:timing>
</p:sld>
</file>

<file path=ppt/tags/tag1.xml><?xml version="1.0" encoding="utf-8"?>
<p:tagLst xmlns:p="http://schemas.openxmlformats.org/presentationml/2006/main">
  <p:tag name="KSO_WM_UNIT_MEDIACOVER_STYLEID" val="1"/>
  <p:tag name="KSO_WM_UNIT_MEDIACOVER_TEXTSTATE" val="0"/>
  <p:tag name="KSO_WM_UNIT_MEDIACOVER_BTN_STATE" val="1"/>
  <p:tag name="KSO_WM_UNIT_MEDIACOVER_BTN_POS" val="c"/>
  <p:tag name="KSO_WM_UNIT_MEDIACOVER_BTN_STYLE" val="ee0bc779c1f3d7f3e90c96344320e69a"/>
  <p:tag name="KSO_WM_UNIT_MEDIACOVER_RGB" val="000000"/>
  <p:tag name="KSO_WM_UNIT_MEDIACOVER_TRANSPARENCY" val="0.5"/>
  <p:tag name="KSO_WM_UNIT_MEDIACOVER_TEXT" val=""/>
</p:tagLst>
</file>

<file path=ppt/tags/tag10.xml><?xml version="1.0" encoding="utf-8"?>
<p:tagLst xmlns:p="http://schemas.openxmlformats.org/presentationml/2006/main">
  <p:tag name="KSO_WM_BEAUTIFY_FLAG" val=""/>
</p:tagLst>
</file>

<file path=ppt/tags/tag100.xml><?xml version="1.0" encoding="utf-8"?>
<p:tagLst xmlns:p="http://schemas.openxmlformats.org/presentationml/2006/main">
  <p:tag name="KSO_WM_BEAUTIFY_FLAG" val=""/>
</p:tagLst>
</file>

<file path=ppt/tags/tag101.xml><?xml version="1.0" encoding="utf-8"?>
<p:tagLst xmlns:p="http://schemas.openxmlformats.org/presentationml/2006/main">
  <p:tag name="KSO_WM_BEAUTIFY_FLAG" val=""/>
</p:tagLst>
</file>

<file path=ppt/tags/tag102.xml><?xml version="1.0" encoding="utf-8"?>
<p:tagLst xmlns:p="http://schemas.openxmlformats.org/presentationml/2006/main">
  <p:tag name="KSO_WM_BEAUTIFY_FLAG" val=""/>
</p:tagLst>
</file>

<file path=ppt/tags/tag103.xml><?xml version="1.0" encoding="utf-8"?>
<p:tagLst xmlns:p="http://schemas.openxmlformats.org/presentationml/2006/main">
  <p:tag name="KSO_WM_BEAUTIFY_FLAG" val=""/>
</p:tagLst>
</file>

<file path=ppt/tags/tag104.xml><?xml version="1.0" encoding="utf-8"?>
<p:tagLst xmlns:p="http://schemas.openxmlformats.org/presentationml/2006/main">
  <p:tag name="KSO_WM_BEAUTIFY_FLAG" val=""/>
</p:tagLst>
</file>

<file path=ppt/tags/tag105.xml><?xml version="1.0" encoding="utf-8"?>
<p:tagLst xmlns:p="http://schemas.openxmlformats.org/presentationml/2006/main">
  <p:tag name="KSO_WM_BEAUTIFY_FLAG" val=""/>
</p:tagLst>
</file>

<file path=ppt/tags/tag106.xml><?xml version="1.0" encoding="utf-8"?>
<p:tagLst xmlns:p="http://schemas.openxmlformats.org/presentationml/2006/main">
  <p:tag name="KSO_WM_BEAUTIFY_FLAG" val=""/>
</p:tagLst>
</file>

<file path=ppt/tags/tag107.xml><?xml version="1.0" encoding="utf-8"?>
<p:tagLst xmlns:p="http://schemas.openxmlformats.org/presentationml/2006/main">
  <p:tag name="KSO_WM_BEAUTIFY_FLAG" val=""/>
</p:tagLst>
</file>

<file path=ppt/tags/tag108.xml><?xml version="1.0" encoding="utf-8"?>
<p:tagLst xmlns:p="http://schemas.openxmlformats.org/presentationml/2006/main">
  <p:tag name="KSO_WM_BEAUTIFY_FLAG" val=""/>
</p:tagLst>
</file>

<file path=ppt/tags/tag109.xml><?xml version="1.0" encoding="utf-8"?>
<p:tagLst xmlns:p="http://schemas.openxmlformats.org/presentationml/2006/main">
  <p:tag name="KSO_WM_BEAUTIFY_FLAG" val=""/>
</p:tagLst>
</file>

<file path=ppt/tags/tag11.xml><?xml version="1.0" encoding="utf-8"?>
<p:tagLst xmlns:p="http://schemas.openxmlformats.org/presentationml/2006/main">
  <p:tag name="KSO_WM_BEAUTIFY_FLAG" val=""/>
</p:tagLst>
</file>

<file path=ppt/tags/tag110.xml><?xml version="1.0" encoding="utf-8"?>
<p:tagLst xmlns:p="http://schemas.openxmlformats.org/presentationml/2006/main">
  <p:tag name="KSO_WM_BEAUTIFY_FLAG" val=""/>
</p:tagLst>
</file>

<file path=ppt/tags/tag111.xml><?xml version="1.0" encoding="utf-8"?>
<p:tagLst xmlns:p="http://schemas.openxmlformats.org/presentationml/2006/main">
  <p:tag name="KSO_WM_BEAUTIFY_FLAG" val=""/>
</p:tagLst>
</file>

<file path=ppt/tags/tag112.xml><?xml version="1.0" encoding="utf-8"?>
<p:tagLst xmlns:p="http://schemas.openxmlformats.org/presentationml/2006/main">
  <p:tag name="KSO_WM_BEAUTIFY_FLAG" val=""/>
</p:tagLst>
</file>

<file path=ppt/tags/tag113.xml><?xml version="1.0" encoding="utf-8"?>
<p:tagLst xmlns:p="http://schemas.openxmlformats.org/presentationml/2006/main">
  <p:tag name="KSO_WM_BEAUTIFY_FLAG" val=""/>
</p:tagLst>
</file>

<file path=ppt/tags/tag114.xml><?xml version="1.0" encoding="utf-8"?>
<p:tagLst xmlns:p="http://schemas.openxmlformats.org/presentationml/2006/main">
  <p:tag name="KSO_WM_BEAUTIFY_FLAG" val=""/>
</p:tagLst>
</file>

<file path=ppt/tags/tag115.xml><?xml version="1.0" encoding="utf-8"?>
<p:tagLst xmlns:p="http://schemas.openxmlformats.org/presentationml/2006/main">
  <p:tag name="KSO_WM_BEAUTIFY_FLAG" val=""/>
</p:tagLst>
</file>

<file path=ppt/tags/tag116.xml><?xml version="1.0" encoding="utf-8"?>
<p:tagLst xmlns:p="http://schemas.openxmlformats.org/presentationml/2006/main">
  <p:tag name="KSO_WM_BEAUTIFY_FLAG" val=""/>
</p:tagLst>
</file>

<file path=ppt/tags/tag117.xml><?xml version="1.0" encoding="utf-8"?>
<p:tagLst xmlns:p="http://schemas.openxmlformats.org/presentationml/2006/main">
  <p:tag name="KSO_WM_BEAUTIFY_FLAG" val=""/>
</p:tagLst>
</file>

<file path=ppt/tags/tag118.xml><?xml version="1.0" encoding="utf-8"?>
<p:tagLst xmlns:p="http://schemas.openxmlformats.org/presentationml/2006/main">
  <p:tag name="KSO_WM_BEAUTIFY_FLAG" val=""/>
</p:tagLst>
</file>

<file path=ppt/tags/tag119.xml><?xml version="1.0" encoding="utf-8"?>
<p:tagLst xmlns:p="http://schemas.openxmlformats.org/presentationml/2006/main">
  <p:tag name="KSO_WM_BEAUTIFY_FLAG" val=""/>
</p:tagLst>
</file>

<file path=ppt/tags/tag12.xml><?xml version="1.0" encoding="utf-8"?>
<p:tagLst xmlns:p="http://schemas.openxmlformats.org/presentationml/2006/main">
  <p:tag name="KSO_WM_BEAUTIFY_FLAG" val=""/>
</p:tagLst>
</file>

<file path=ppt/tags/tag120.xml><?xml version="1.0" encoding="utf-8"?>
<p:tagLst xmlns:p="http://schemas.openxmlformats.org/presentationml/2006/main">
  <p:tag name="KSO_WM_BEAUTIFY_FLAG" val=""/>
</p:tagLst>
</file>

<file path=ppt/tags/tag121.xml><?xml version="1.0" encoding="utf-8"?>
<p:tagLst xmlns:p="http://schemas.openxmlformats.org/presentationml/2006/main">
  <p:tag name="KSO_WM_BEAUTIFY_FLAG" val=""/>
</p:tagLst>
</file>

<file path=ppt/tags/tag122.xml><?xml version="1.0" encoding="utf-8"?>
<p:tagLst xmlns:p="http://schemas.openxmlformats.org/presentationml/2006/main">
  <p:tag name="KSO_WM_BEAUTIFY_FLAG" val=""/>
</p:tagLst>
</file>

<file path=ppt/tags/tag123.xml><?xml version="1.0" encoding="utf-8"?>
<p:tagLst xmlns:p="http://schemas.openxmlformats.org/presentationml/2006/main">
  <p:tag name="KSO_WM_BEAUTIFY_FLAG" val=""/>
</p:tagLst>
</file>

<file path=ppt/tags/tag124.xml><?xml version="1.0" encoding="utf-8"?>
<p:tagLst xmlns:p="http://schemas.openxmlformats.org/presentationml/2006/main">
  <p:tag name="KSO_WM_BEAUTIFY_FLAG" val=""/>
</p:tagLst>
</file>

<file path=ppt/tags/tag125.xml><?xml version="1.0" encoding="utf-8"?>
<p:tagLst xmlns:p="http://schemas.openxmlformats.org/presentationml/2006/main">
  <p:tag name="KSO_WM_BEAUTIFY_FLAG" val=""/>
</p:tagLst>
</file>

<file path=ppt/tags/tag126.xml><?xml version="1.0" encoding="utf-8"?>
<p:tagLst xmlns:p="http://schemas.openxmlformats.org/presentationml/2006/main">
  <p:tag name="KSO_WM_BEAUTIFY_FLAG" val=""/>
</p:tagLst>
</file>

<file path=ppt/tags/tag127.xml><?xml version="1.0" encoding="utf-8"?>
<p:tagLst xmlns:p="http://schemas.openxmlformats.org/presentationml/2006/main">
  <p:tag name="KSO_WM_BEAUTIFY_FLAG" val=""/>
</p:tagLst>
</file>

<file path=ppt/tags/tag128.xml><?xml version="1.0" encoding="utf-8"?>
<p:tagLst xmlns:p="http://schemas.openxmlformats.org/presentationml/2006/main">
  <p:tag name="KSO_WM_BEAUTIFY_FLAG" val=""/>
</p:tagLst>
</file>

<file path=ppt/tags/tag129.xml><?xml version="1.0" encoding="utf-8"?>
<p:tagLst xmlns:p="http://schemas.openxmlformats.org/presentationml/2006/main">
  <p:tag name="KSO_WM_BEAUTIFY_FLAG" val=""/>
</p:tagLst>
</file>

<file path=ppt/tags/tag13.xml><?xml version="1.0" encoding="utf-8"?>
<p:tagLst xmlns:p="http://schemas.openxmlformats.org/presentationml/2006/main">
  <p:tag name="KSO_WM_UNIT_PLACING_PICTURE_USER_VIEWPORT" val="{&quot;height&quot;:10799.99842519685,&quot;width&quot;:19200}"/>
</p:tagLst>
</file>

<file path=ppt/tags/tag130.xml><?xml version="1.0" encoding="utf-8"?>
<p:tagLst xmlns:p="http://schemas.openxmlformats.org/presentationml/2006/main">
  <p:tag name="KSO_WM_BEAUTIFY_FLAG" val=""/>
</p:tagLst>
</file>

<file path=ppt/tags/tag131.xml><?xml version="1.0" encoding="utf-8"?>
<p:tagLst xmlns:p="http://schemas.openxmlformats.org/presentationml/2006/main">
  <p:tag name="KSO_WM_BEAUTIFY_FLAG" val=""/>
</p:tagLst>
</file>

<file path=ppt/tags/tag132.xml><?xml version="1.0" encoding="utf-8"?>
<p:tagLst xmlns:p="http://schemas.openxmlformats.org/presentationml/2006/main">
  <p:tag name="KSO_WM_BEAUTIFY_FLAG" val=""/>
</p:tagLst>
</file>

<file path=ppt/tags/tag133.xml><?xml version="1.0" encoding="utf-8"?>
<p:tagLst xmlns:p="http://schemas.openxmlformats.org/presentationml/2006/main">
  <p:tag name="KSO_WM_BEAUTIFY_FLAG" val=""/>
</p:tagLst>
</file>

<file path=ppt/tags/tag134.xml><?xml version="1.0" encoding="utf-8"?>
<p:tagLst xmlns:p="http://schemas.openxmlformats.org/presentationml/2006/main">
  <p:tag name="KSO_WM_BEAUTIFY_FLAG" val=""/>
</p:tagLst>
</file>

<file path=ppt/tags/tag135.xml><?xml version="1.0" encoding="utf-8"?>
<p:tagLst xmlns:p="http://schemas.openxmlformats.org/presentationml/2006/main">
  <p:tag name="KSO_WM_BEAUTIFY_FLAG" val=""/>
</p:tagLst>
</file>

<file path=ppt/tags/tag136.xml><?xml version="1.0" encoding="utf-8"?>
<p:tagLst xmlns:p="http://schemas.openxmlformats.org/presentationml/2006/main">
  <p:tag name="KSO_WM_BEAUTIFY_FLAG" val=""/>
</p:tagLst>
</file>

<file path=ppt/tags/tag137.xml><?xml version="1.0" encoding="utf-8"?>
<p:tagLst xmlns:p="http://schemas.openxmlformats.org/presentationml/2006/main">
  <p:tag name="KSO_WM_BEAUTIFY_FLAG" val=""/>
</p:tagLst>
</file>

<file path=ppt/tags/tag138.xml><?xml version="1.0" encoding="utf-8"?>
<p:tagLst xmlns:p="http://schemas.openxmlformats.org/presentationml/2006/main">
  <p:tag name="KSO_WM_BEAUTIFY_FLAG" val=""/>
</p:tagLst>
</file>

<file path=ppt/tags/tag139.xml><?xml version="1.0" encoding="utf-8"?>
<p:tagLst xmlns:p="http://schemas.openxmlformats.org/presentationml/2006/main">
  <p:tag name="KSO_WM_BEAUTIFY_FLAG" val=""/>
</p:tagLst>
</file>

<file path=ppt/tags/tag14.xml><?xml version="1.0" encoding="utf-8"?>
<p:tagLst xmlns:p="http://schemas.openxmlformats.org/presentationml/2006/main">
  <p:tag name="KSO_WM_BEAUTIFY_FLAG" val=""/>
</p:tagLst>
</file>

<file path=ppt/tags/tag140.xml><?xml version="1.0" encoding="utf-8"?>
<p:tagLst xmlns:p="http://schemas.openxmlformats.org/presentationml/2006/main">
  <p:tag name="KSO_WM_BEAUTIFY_FLAG" val=""/>
</p:tagLst>
</file>

<file path=ppt/tags/tag141.xml><?xml version="1.0" encoding="utf-8"?>
<p:tagLst xmlns:p="http://schemas.openxmlformats.org/presentationml/2006/main">
  <p:tag name="KSO_WM_BEAUTIFY_FLAG" val=""/>
</p:tagLst>
</file>

<file path=ppt/tags/tag142.xml><?xml version="1.0" encoding="utf-8"?>
<p:tagLst xmlns:p="http://schemas.openxmlformats.org/presentationml/2006/main">
  <p:tag name="KSO_WM_UNIT_PLACING_PICTURE_USER_VIEWPORT" val="{&quot;height&quot;:10799.99842519685,&quot;width&quot;:19200}"/>
</p:tagLst>
</file>

<file path=ppt/tags/tag143.xml><?xml version="1.0" encoding="utf-8"?>
<p:tagLst xmlns:p="http://schemas.openxmlformats.org/presentationml/2006/main">
  <p:tag name="KSO_WM_BEAUTIFY_FLAG" val=""/>
</p:tagLst>
</file>

<file path=ppt/tags/tag144.xml><?xml version="1.0" encoding="utf-8"?>
<p:tagLst xmlns:p="http://schemas.openxmlformats.org/presentationml/2006/main">
  <p:tag name="KSO_WM_BEAUTIFY_FLAG" val=""/>
</p:tagLst>
</file>

<file path=ppt/tags/tag145.xml><?xml version="1.0" encoding="utf-8"?>
<p:tagLst xmlns:p="http://schemas.openxmlformats.org/presentationml/2006/main">
  <p:tag name="KSO_WM_BEAUTIFY_FLAG" val=""/>
</p:tagLst>
</file>

<file path=ppt/tags/tag146.xml><?xml version="1.0" encoding="utf-8"?>
<p:tagLst xmlns:p="http://schemas.openxmlformats.org/presentationml/2006/main">
  <p:tag name="KSO_WM_BEAUTIFY_FLAG" val=""/>
</p:tagLst>
</file>

<file path=ppt/tags/tag147.xml><?xml version="1.0" encoding="utf-8"?>
<p:tagLst xmlns:p="http://schemas.openxmlformats.org/presentationml/2006/main">
  <p:tag name="KSO_WM_BEAUTIFY_FLAG" val=""/>
</p:tagLst>
</file>

<file path=ppt/tags/tag148.xml><?xml version="1.0" encoding="utf-8"?>
<p:tagLst xmlns:p="http://schemas.openxmlformats.org/presentationml/2006/main">
  <p:tag name="KSO_WM_BEAUTIFY_FLAG" val=""/>
</p:tagLst>
</file>

<file path=ppt/tags/tag149.xml><?xml version="1.0" encoding="utf-8"?>
<p:tagLst xmlns:p="http://schemas.openxmlformats.org/presentationml/2006/main">
  <p:tag name="KSO_WM_UNIT_PLACING_PICTURE_USER_VIEWPORT" val="{&quot;height&quot;:10799.99842519685,&quot;width&quot;:19200}"/>
</p:tagLst>
</file>

<file path=ppt/tags/tag15.xml><?xml version="1.0" encoding="utf-8"?>
<p:tagLst xmlns:p="http://schemas.openxmlformats.org/presentationml/2006/main">
  <p:tag name="KSO_WM_BEAUTIFY_FLAG" val=""/>
</p:tagLst>
</file>

<file path=ppt/tags/tag150.xml><?xml version="1.0" encoding="utf-8"?>
<p:tagLst xmlns:p="http://schemas.openxmlformats.org/presentationml/2006/main">
  <p:tag name="KSO_WM_BEAUTIFY_FLAG" val=""/>
</p:tagLst>
</file>

<file path=ppt/tags/tag151.xml><?xml version="1.0" encoding="utf-8"?>
<p:tagLst xmlns:p="http://schemas.openxmlformats.org/presentationml/2006/main">
  <p:tag name="KSO_WM_BEAUTIFY_FLAG" val=""/>
</p:tagLst>
</file>

<file path=ppt/tags/tag152.xml><?xml version="1.0" encoding="utf-8"?>
<p:tagLst xmlns:p="http://schemas.openxmlformats.org/presentationml/2006/main">
  <p:tag name="KSO_WM_BEAUTIFY_FLAG" val=""/>
</p:tagLst>
</file>

<file path=ppt/tags/tag153.xml><?xml version="1.0" encoding="utf-8"?>
<p:tagLst xmlns:p="http://schemas.openxmlformats.org/presentationml/2006/main">
  <p:tag name="KSO_WM_BEAUTIFY_FLAG" val=""/>
</p:tagLst>
</file>

<file path=ppt/tags/tag154.xml><?xml version="1.0" encoding="utf-8"?>
<p:tagLst xmlns:p="http://schemas.openxmlformats.org/presentationml/2006/main">
  <p:tag name="KSO_WM_BEAUTIFY_FLAG" val=""/>
</p:tagLst>
</file>

<file path=ppt/tags/tag155.xml><?xml version="1.0" encoding="utf-8"?>
<p:tagLst xmlns:p="http://schemas.openxmlformats.org/presentationml/2006/main">
  <p:tag name="KSO_WM_BEAUTIFY_FLAG" val=""/>
</p:tagLst>
</file>

<file path=ppt/tags/tag156.xml><?xml version="1.0" encoding="utf-8"?>
<p:tagLst xmlns:p="http://schemas.openxmlformats.org/presentationml/2006/main">
  <p:tag name="KSO_WM_BEAUTIFY_FLAG" val=""/>
</p:tagLst>
</file>

<file path=ppt/tags/tag157.xml><?xml version="1.0" encoding="utf-8"?>
<p:tagLst xmlns:p="http://schemas.openxmlformats.org/presentationml/2006/main">
  <p:tag name="KSO_WM_BEAUTIFY_FLAG" val=""/>
</p:tagLst>
</file>

<file path=ppt/tags/tag158.xml><?xml version="1.0" encoding="utf-8"?>
<p:tagLst xmlns:p="http://schemas.openxmlformats.org/presentationml/2006/main">
  <p:tag name="KSO_WM_BEAUTIFY_FLAG" val=""/>
</p:tagLst>
</file>

<file path=ppt/tags/tag159.xml><?xml version="1.0" encoding="utf-8"?>
<p:tagLst xmlns:p="http://schemas.openxmlformats.org/presentationml/2006/main">
  <p:tag name="KSO_WM_BEAUTIFY_FLAG" val=""/>
</p:tagLst>
</file>

<file path=ppt/tags/tag16.xml><?xml version="1.0" encoding="utf-8"?>
<p:tagLst xmlns:p="http://schemas.openxmlformats.org/presentationml/2006/main">
  <p:tag name="KSO_WM_BEAUTIFY_FLAG" val=""/>
</p:tagLst>
</file>

<file path=ppt/tags/tag160.xml><?xml version="1.0" encoding="utf-8"?>
<p:tagLst xmlns:p="http://schemas.openxmlformats.org/presentationml/2006/main">
  <p:tag name="KSO_WM_BEAUTIFY_FLAG" val=""/>
</p:tagLst>
</file>

<file path=ppt/tags/tag161.xml><?xml version="1.0" encoding="utf-8"?>
<p:tagLst xmlns:p="http://schemas.openxmlformats.org/presentationml/2006/main">
  <p:tag name="KSO_WM_BEAUTIFY_FLAG" val=""/>
</p:tagLst>
</file>

<file path=ppt/tags/tag162.xml><?xml version="1.0" encoding="utf-8"?>
<p:tagLst xmlns:p="http://schemas.openxmlformats.org/presentationml/2006/main">
  <p:tag name="KSO_WM_BEAUTIFY_FLAG" val=""/>
</p:tagLst>
</file>

<file path=ppt/tags/tag163.xml><?xml version="1.0" encoding="utf-8"?>
<p:tagLst xmlns:p="http://schemas.openxmlformats.org/presentationml/2006/main">
  <p:tag name="KSO_WM_BEAUTIFY_FLAG" val=""/>
</p:tagLst>
</file>

<file path=ppt/tags/tag164.xml><?xml version="1.0" encoding="utf-8"?>
<p:tagLst xmlns:p="http://schemas.openxmlformats.org/presentationml/2006/main">
  <p:tag name="KSO_WM_BEAUTIFY_FLAG" val=""/>
</p:tagLst>
</file>

<file path=ppt/tags/tag165.xml><?xml version="1.0" encoding="utf-8"?>
<p:tagLst xmlns:p="http://schemas.openxmlformats.org/presentationml/2006/main">
  <p:tag name="KSO_WM_BEAUTIFY_FLAG" val=""/>
</p:tagLst>
</file>

<file path=ppt/tags/tag166.xml><?xml version="1.0" encoding="utf-8"?>
<p:tagLst xmlns:p="http://schemas.openxmlformats.org/presentationml/2006/main">
  <p:tag name="KSO_WM_BEAUTIFY_FLAG" val=""/>
</p:tagLst>
</file>

<file path=ppt/tags/tag167.xml><?xml version="1.0" encoding="utf-8"?>
<p:tagLst xmlns:p="http://schemas.openxmlformats.org/presentationml/2006/main">
  <p:tag name="KSO_WM_BEAUTIFY_FLAG" val=""/>
</p:tagLst>
</file>

<file path=ppt/tags/tag168.xml><?xml version="1.0" encoding="utf-8"?>
<p:tagLst xmlns:p="http://schemas.openxmlformats.org/presentationml/2006/main">
  <p:tag name="KSO_WM_BEAUTIFY_FLAG" val=""/>
</p:tagLst>
</file>

<file path=ppt/tags/tag169.xml><?xml version="1.0" encoding="utf-8"?>
<p:tagLst xmlns:p="http://schemas.openxmlformats.org/presentationml/2006/main">
  <p:tag name="KSO_WM_BEAUTIFY_FLAG" val=""/>
</p:tagLst>
</file>

<file path=ppt/tags/tag17.xml><?xml version="1.0" encoding="utf-8"?>
<p:tagLst xmlns:p="http://schemas.openxmlformats.org/presentationml/2006/main">
  <p:tag name="KSO_WM_BEAUTIFY_FLAG" val=""/>
</p:tagLst>
</file>

<file path=ppt/tags/tag170.xml><?xml version="1.0" encoding="utf-8"?>
<p:tagLst xmlns:p="http://schemas.openxmlformats.org/presentationml/2006/main">
  <p:tag name="KSO_WM_BEAUTIFY_FLAG" val=""/>
</p:tagLst>
</file>

<file path=ppt/tags/tag171.xml><?xml version="1.0" encoding="utf-8"?>
<p:tagLst xmlns:p="http://schemas.openxmlformats.org/presentationml/2006/main">
  <p:tag name="KSO_WM_BEAUTIFY_FLAG" val=""/>
</p:tagLst>
</file>

<file path=ppt/tags/tag172.xml><?xml version="1.0" encoding="utf-8"?>
<p:tagLst xmlns:p="http://schemas.openxmlformats.org/presentationml/2006/main">
  <p:tag name="KSO_WM_BEAUTIFY_FLAG" val=""/>
</p:tagLst>
</file>

<file path=ppt/tags/tag173.xml><?xml version="1.0" encoding="utf-8"?>
<p:tagLst xmlns:p="http://schemas.openxmlformats.org/presentationml/2006/main">
  <p:tag name="KSO_WPP_MARK_KEY" val="1822364a-0606-4954-9b73-4e8cb2ace64d"/>
  <p:tag name="COMMONDATA" val="eyJoZGlkIjoiYTU3MjAzOGI1ZWM1NjI3YTE0MjIzZDIwNTMwM2NhZjEifQ=="/>
</p:tagLst>
</file>

<file path=ppt/tags/tag18.xml><?xml version="1.0" encoding="utf-8"?>
<p:tagLst xmlns:p="http://schemas.openxmlformats.org/presentationml/2006/main">
  <p:tag name="KSO_WM_BEAUTIFY_FLAG" val=""/>
</p:tagLst>
</file>

<file path=ppt/tags/tag19.xml><?xml version="1.0" encoding="utf-8"?>
<p:tagLst xmlns:p="http://schemas.openxmlformats.org/presentationml/2006/main">
  <p:tag name="KSO_WM_BEAUTIFY_FLAG" val=""/>
</p:tagLst>
</file>

<file path=ppt/tags/tag2.xml><?xml version="1.0" encoding="utf-8"?>
<p:tagLst xmlns:p="http://schemas.openxmlformats.org/presentationml/2006/main">
  <p:tag name="KSO_WM_UNIT_MEDIACOVER_STYLEID" val="1"/>
  <p:tag name="KSO_WM_UNIT_MEDIACOVER_TEXTSTATE" val="0"/>
  <p:tag name="KSO_WM_UNIT_MEDIACOVER_BTN_STATE" val="1"/>
  <p:tag name="KSO_WM_UNIT_MEDIACOVER_BTN_POS" val="c"/>
  <p:tag name="KSO_WM_UNIT_MEDIACOVER_BTN_STYLE" val="ee0bc779c1f3d7f3e90c96344320e69a"/>
  <p:tag name="KSO_WM_UNIT_MEDIACOVER_RGB" val="000000"/>
  <p:tag name="KSO_WM_UNIT_MEDIACOVER_TRANSPARENCY" val="0.5"/>
</p:tagLst>
</file>

<file path=ppt/tags/tag20.xml><?xml version="1.0" encoding="utf-8"?>
<p:tagLst xmlns:p="http://schemas.openxmlformats.org/presentationml/2006/main">
  <p:tag name="KSO_WM_BEAUTIFY_FLAG" val=""/>
</p:tagLst>
</file>

<file path=ppt/tags/tag21.xml><?xml version="1.0" encoding="utf-8"?>
<p:tagLst xmlns:p="http://schemas.openxmlformats.org/presentationml/2006/main">
  <p:tag name="KSO_WM_BEAUTIFY_FLAG" val=""/>
</p:tagLst>
</file>

<file path=ppt/tags/tag22.xml><?xml version="1.0" encoding="utf-8"?>
<p:tagLst xmlns:p="http://schemas.openxmlformats.org/presentationml/2006/main">
  <p:tag name="KSO_WM_BEAUTIFY_FLAG" val=""/>
</p:tagLst>
</file>

<file path=ppt/tags/tag23.xml><?xml version="1.0" encoding="utf-8"?>
<p:tagLst xmlns:p="http://schemas.openxmlformats.org/presentationml/2006/main">
  <p:tag name="KSO_WM_BEAUTIFY_FLAG" val=""/>
</p:tagLst>
</file>

<file path=ppt/tags/tag24.xml><?xml version="1.0" encoding="utf-8"?>
<p:tagLst xmlns:p="http://schemas.openxmlformats.org/presentationml/2006/main">
  <p:tag name="KSO_WM_BEAUTIFY_FLAG" val=""/>
</p:tagLst>
</file>

<file path=ppt/tags/tag25.xml><?xml version="1.0" encoding="utf-8"?>
<p:tagLst xmlns:p="http://schemas.openxmlformats.org/presentationml/2006/main">
  <p:tag name="KSO_WM_BEAUTIFY_FLAG" val=""/>
</p:tagLst>
</file>

<file path=ppt/tags/tag26.xml><?xml version="1.0" encoding="utf-8"?>
<p:tagLst xmlns:p="http://schemas.openxmlformats.org/presentationml/2006/main">
  <p:tag name="KSO_WM_BEAUTIFY_FLAG" val=""/>
</p:tagLst>
</file>

<file path=ppt/tags/tag27.xml><?xml version="1.0" encoding="utf-8"?>
<p:tagLst xmlns:p="http://schemas.openxmlformats.org/presentationml/2006/main">
  <p:tag name="KSO_WM_BEAUTIFY_FLAG" val=""/>
</p:tagLst>
</file>

<file path=ppt/tags/tag28.xml><?xml version="1.0" encoding="utf-8"?>
<p:tagLst xmlns:p="http://schemas.openxmlformats.org/presentationml/2006/main">
  <p:tag name="KSO_WM_BEAUTIFY_FLAG" val=""/>
</p:tagLst>
</file>

<file path=ppt/tags/tag29.xml><?xml version="1.0" encoding="utf-8"?>
<p:tagLst xmlns:p="http://schemas.openxmlformats.org/presentationml/2006/main">
  <p:tag name="KSO_WM_BEAUTIFY_FLAG" val=""/>
</p:tagLst>
</file>

<file path=ppt/tags/tag3.xml><?xml version="1.0" encoding="utf-8"?>
<p:tagLst xmlns:p="http://schemas.openxmlformats.org/presentationml/2006/main">
  <p:tag name="KSO_WM_UNIT_MEDIACOVER_STYLEID" val="1"/>
  <p:tag name="KSO_WM_UNIT_MEDIACOVER_TEXTSTATE" val="0"/>
  <p:tag name="KSO_WM_UNIT_MEDIACOVER_BTN_STATE" val="1"/>
  <p:tag name="KSO_WM_UNIT_MEDIACOVER_BTN_POS" val="c"/>
  <p:tag name="KSO_WM_UNIT_MEDIACOVER_BTN_STYLE" val="ee0bc779c1f3d7f3e90c96344320e69a"/>
  <p:tag name="KSO_WM_UNIT_MEDIACOVER_RGB" val="000000"/>
  <p:tag name="KSO_WM_UNIT_MEDIACOVER_TRANSPARENCY" val="0.5"/>
  <p:tag name="KSO_WM_UNIT_MEDIACOVER_TEXT" val=""/>
</p:tagLst>
</file>

<file path=ppt/tags/tag30.xml><?xml version="1.0" encoding="utf-8"?>
<p:tagLst xmlns:p="http://schemas.openxmlformats.org/presentationml/2006/main">
  <p:tag name="KSO_WM_BEAUTIFY_FLAG" val=""/>
</p:tagLst>
</file>

<file path=ppt/tags/tag31.xml><?xml version="1.0" encoding="utf-8"?>
<p:tagLst xmlns:p="http://schemas.openxmlformats.org/presentationml/2006/main">
  <p:tag name="KSO_WM_BEAUTIFY_FLAG" val=""/>
</p:tagLst>
</file>

<file path=ppt/tags/tag32.xml><?xml version="1.0" encoding="utf-8"?>
<p:tagLst xmlns:p="http://schemas.openxmlformats.org/presentationml/2006/main">
  <p:tag name="KSO_WM_BEAUTIFY_FLAG" val=""/>
</p:tagLst>
</file>

<file path=ppt/tags/tag33.xml><?xml version="1.0" encoding="utf-8"?>
<p:tagLst xmlns:p="http://schemas.openxmlformats.org/presentationml/2006/main">
  <p:tag name="KSO_WM_BEAUTIFY_FLAG" val=""/>
</p:tagLst>
</file>

<file path=ppt/tags/tag34.xml><?xml version="1.0" encoding="utf-8"?>
<p:tagLst xmlns:p="http://schemas.openxmlformats.org/presentationml/2006/main">
  <p:tag name="KSO_WM_BEAUTIFY_FLAG" val=""/>
</p:tagLst>
</file>

<file path=ppt/tags/tag35.xml><?xml version="1.0" encoding="utf-8"?>
<p:tagLst xmlns:p="http://schemas.openxmlformats.org/presentationml/2006/main">
  <p:tag name="KSO_WM_BEAUTIFY_FLAG" val=""/>
</p:tagLst>
</file>

<file path=ppt/tags/tag36.xml><?xml version="1.0" encoding="utf-8"?>
<p:tagLst xmlns:p="http://schemas.openxmlformats.org/presentationml/2006/main">
  <p:tag name="KSO_WM_BEAUTIFY_FLAG" val=""/>
</p:tagLst>
</file>

<file path=ppt/tags/tag37.xml><?xml version="1.0" encoding="utf-8"?>
<p:tagLst xmlns:p="http://schemas.openxmlformats.org/presentationml/2006/main">
  <p:tag name="KSO_WM_BEAUTIFY_FLAG" val=""/>
</p:tagLst>
</file>

<file path=ppt/tags/tag38.xml><?xml version="1.0" encoding="utf-8"?>
<p:tagLst xmlns:p="http://schemas.openxmlformats.org/presentationml/2006/main">
  <p:tag name="KSO_WM_BEAUTIFY_FLAG" val=""/>
</p:tagLst>
</file>

<file path=ppt/tags/tag39.xml><?xml version="1.0" encoding="utf-8"?>
<p:tagLst xmlns:p="http://schemas.openxmlformats.org/presentationml/2006/main">
  <p:tag name="KSO_WM_BEAUTIFY_FLAG" val=""/>
</p:tagLst>
</file>

<file path=ppt/tags/tag4.xml><?xml version="1.0" encoding="utf-8"?>
<p:tagLst xmlns:p="http://schemas.openxmlformats.org/presentationml/2006/main">
  <p:tag name="KSO_WM_BEAUTIFY_FLAG" val=""/>
</p:tagLst>
</file>

<file path=ppt/tags/tag40.xml><?xml version="1.0" encoding="utf-8"?>
<p:tagLst xmlns:p="http://schemas.openxmlformats.org/presentationml/2006/main">
  <p:tag name="KSO_WM_BEAUTIFY_FLAG" val=""/>
</p:tagLst>
</file>

<file path=ppt/tags/tag41.xml><?xml version="1.0" encoding="utf-8"?>
<p:tagLst xmlns:p="http://schemas.openxmlformats.org/presentationml/2006/main">
  <p:tag name="KSO_WM_BEAUTIFY_FLAG" val=""/>
</p:tagLst>
</file>

<file path=ppt/tags/tag42.xml><?xml version="1.0" encoding="utf-8"?>
<p:tagLst xmlns:p="http://schemas.openxmlformats.org/presentationml/2006/main">
  <p:tag name="KSO_WM_BEAUTIFY_FLAG" val=""/>
</p:tagLst>
</file>

<file path=ppt/tags/tag43.xml><?xml version="1.0" encoding="utf-8"?>
<p:tagLst xmlns:p="http://schemas.openxmlformats.org/presentationml/2006/main">
  <p:tag name="KSO_WM_BEAUTIFY_FLAG" val=""/>
</p:tagLst>
</file>

<file path=ppt/tags/tag44.xml><?xml version="1.0" encoding="utf-8"?>
<p:tagLst xmlns:p="http://schemas.openxmlformats.org/presentationml/2006/main">
  <p:tag name="KSO_WM_BEAUTIFY_FLAG" val=""/>
</p:tagLst>
</file>

<file path=ppt/tags/tag45.xml><?xml version="1.0" encoding="utf-8"?>
<p:tagLst xmlns:p="http://schemas.openxmlformats.org/presentationml/2006/main">
  <p:tag name="KSO_WM_BEAUTIFY_FLAG" val=""/>
</p:tagLst>
</file>

<file path=ppt/tags/tag46.xml><?xml version="1.0" encoding="utf-8"?>
<p:tagLst xmlns:p="http://schemas.openxmlformats.org/presentationml/2006/main">
  <p:tag name="KSO_WM_BEAUTIFY_FLAG" val=""/>
</p:tagLst>
</file>

<file path=ppt/tags/tag47.xml><?xml version="1.0" encoding="utf-8"?>
<p:tagLst xmlns:p="http://schemas.openxmlformats.org/presentationml/2006/main">
  <p:tag name="KSO_WM_BEAUTIFY_FLAG" val=""/>
</p:tagLst>
</file>

<file path=ppt/tags/tag48.xml><?xml version="1.0" encoding="utf-8"?>
<p:tagLst xmlns:p="http://schemas.openxmlformats.org/presentationml/2006/main">
  <p:tag name="KSO_WM_BEAUTIFY_FLAG" val=""/>
</p:tagLst>
</file>

<file path=ppt/tags/tag49.xml><?xml version="1.0" encoding="utf-8"?>
<p:tagLst xmlns:p="http://schemas.openxmlformats.org/presentationml/2006/main">
  <p:tag name="KSO_WM_UNIT_PLACING_PICTURE_USER_VIEWPORT" val="{&quot;height&quot;:10800,&quot;width&quot;:16225}"/>
  <p:tag name="KSO_WM_BEAUTIFY_FLAG" val=""/>
</p:tagLst>
</file>

<file path=ppt/tags/tag5.xml><?xml version="1.0" encoding="utf-8"?>
<p:tagLst xmlns:p="http://schemas.openxmlformats.org/presentationml/2006/main">
  <p:tag name="KSO_WM_BEAUTIFY_FLAG" val=""/>
</p:tagLst>
</file>

<file path=ppt/tags/tag50.xml><?xml version="1.0" encoding="utf-8"?>
<p:tagLst xmlns:p="http://schemas.openxmlformats.org/presentationml/2006/main">
  <p:tag name="KSO_WM_BEAUTIFY_FLAG" val=""/>
</p:tagLst>
</file>

<file path=ppt/tags/tag51.xml><?xml version="1.0" encoding="utf-8"?>
<p:tagLst xmlns:p="http://schemas.openxmlformats.org/presentationml/2006/main">
  <p:tag name="KSO_WM_BEAUTIFY_FLAG" val=""/>
</p:tagLst>
</file>

<file path=ppt/tags/tag52.xml><?xml version="1.0" encoding="utf-8"?>
<p:tagLst xmlns:p="http://schemas.openxmlformats.org/presentationml/2006/main">
  <p:tag name="KSO_WM_BEAUTIFY_FLAG" val=""/>
</p:tagLst>
</file>

<file path=ppt/tags/tag53.xml><?xml version="1.0" encoding="utf-8"?>
<p:tagLst xmlns:p="http://schemas.openxmlformats.org/presentationml/2006/main">
  <p:tag name="KSO_WM_BEAUTIFY_FLAG" val=""/>
</p:tagLst>
</file>

<file path=ppt/tags/tag54.xml><?xml version="1.0" encoding="utf-8"?>
<p:tagLst xmlns:p="http://schemas.openxmlformats.org/presentationml/2006/main">
  <p:tag name="KSO_WM_BEAUTIFY_FLAG" val=""/>
</p:tagLst>
</file>

<file path=ppt/tags/tag55.xml><?xml version="1.0" encoding="utf-8"?>
<p:tagLst xmlns:p="http://schemas.openxmlformats.org/presentationml/2006/main">
  <p:tag name="KSO_WM_BEAUTIFY_FLAG" val=""/>
</p:tagLst>
</file>

<file path=ppt/tags/tag56.xml><?xml version="1.0" encoding="utf-8"?>
<p:tagLst xmlns:p="http://schemas.openxmlformats.org/presentationml/2006/main">
  <p:tag name="KSO_WM_BEAUTIFY_FLAG" val=""/>
</p:tagLst>
</file>

<file path=ppt/tags/tag57.xml><?xml version="1.0" encoding="utf-8"?>
<p:tagLst xmlns:p="http://schemas.openxmlformats.org/presentationml/2006/main">
  <p:tag name="KSO_WM_BEAUTIFY_FLAG" val=""/>
</p:tagLst>
</file>

<file path=ppt/tags/tag58.xml><?xml version="1.0" encoding="utf-8"?>
<p:tagLst xmlns:p="http://schemas.openxmlformats.org/presentationml/2006/main">
  <p:tag name="KSO_WM_BEAUTIFY_FLAG" val=""/>
</p:tagLst>
</file>

<file path=ppt/tags/tag59.xml><?xml version="1.0" encoding="utf-8"?>
<p:tagLst xmlns:p="http://schemas.openxmlformats.org/presentationml/2006/main">
  <p:tag name="KSO_WM_BEAUTIFY_FLAG" val=""/>
</p:tagLst>
</file>

<file path=ppt/tags/tag6.xml><?xml version="1.0" encoding="utf-8"?>
<p:tagLst xmlns:p="http://schemas.openxmlformats.org/presentationml/2006/main">
  <p:tag name="KSO_WM_BEAUTIFY_FLAG" val=""/>
</p:tagLst>
</file>

<file path=ppt/tags/tag60.xml><?xml version="1.0" encoding="utf-8"?>
<p:tagLst xmlns:p="http://schemas.openxmlformats.org/presentationml/2006/main">
  <p:tag name="KSO_WM_BEAUTIFY_FLAG" val=""/>
</p:tagLst>
</file>

<file path=ppt/tags/tag61.xml><?xml version="1.0" encoding="utf-8"?>
<p:tagLst xmlns:p="http://schemas.openxmlformats.org/presentationml/2006/main">
  <p:tag name="KSO_WM_BEAUTIFY_FLAG" val=""/>
</p:tagLst>
</file>

<file path=ppt/tags/tag62.xml><?xml version="1.0" encoding="utf-8"?>
<p:tagLst xmlns:p="http://schemas.openxmlformats.org/presentationml/2006/main">
  <p:tag name="KSO_WM_BEAUTIFY_FLAG" val=""/>
</p:tagLst>
</file>

<file path=ppt/tags/tag63.xml><?xml version="1.0" encoding="utf-8"?>
<p:tagLst xmlns:p="http://schemas.openxmlformats.org/presentationml/2006/main">
  <p:tag name="KSO_WM_BEAUTIFY_FLAG" val=""/>
</p:tagLst>
</file>

<file path=ppt/tags/tag64.xml><?xml version="1.0" encoding="utf-8"?>
<p:tagLst xmlns:p="http://schemas.openxmlformats.org/presentationml/2006/main">
  <p:tag name="KSO_WM_BEAUTIFY_FLAG" val=""/>
</p:tagLst>
</file>

<file path=ppt/tags/tag65.xml><?xml version="1.0" encoding="utf-8"?>
<p:tagLst xmlns:p="http://schemas.openxmlformats.org/presentationml/2006/main">
  <p:tag name="KSO_WM_BEAUTIFY_FLAG" val=""/>
</p:tagLst>
</file>

<file path=ppt/tags/tag66.xml><?xml version="1.0" encoding="utf-8"?>
<p:tagLst xmlns:p="http://schemas.openxmlformats.org/presentationml/2006/main">
  <p:tag name="KSO_WM_BEAUTIFY_FLAG" val=""/>
</p:tagLst>
</file>

<file path=ppt/tags/tag67.xml><?xml version="1.0" encoding="utf-8"?>
<p:tagLst xmlns:p="http://schemas.openxmlformats.org/presentationml/2006/main">
  <p:tag name="KSO_WM_BEAUTIFY_FLAG" val=""/>
</p:tagLst>
</file>

<file path=ppt/tags/tag68.xml><?xml version="1.0" encoding="utf-8"?>
<p:tagLst xmlns:p="http://schemas.openxmlformats.org/presentationml/2006/main">
  <p:tag name="KSO_WM_BEAUTIFY_FLAG" val=""/>
</p:tagLst>
</file>

<file path=ppt/tags/tag69.xml><?xml version="1.0" encoding="utf-8"?>
<p:tagLst xmlns:p="http://schemas.openxmlformats.org/presentationml/2006/main">
  <p:tag name="KSO_WM_BEAUTIFY_FLAG" val=""/>
</p:tagLst>
</file>

<file path=ppt/tags/tag7.xml><?xml version="1.0" encoding="utf-8"?>
<p:tagLst xmlns:p="http://schemas.openxmlformats.org/presentationml/2006/main">
  <p:tag name="KSO_WM_BEAUTIFY_FLAG" val=""/>
</p:tagLst>
</file>

<file path=ppt/tags/tag70.xml><?xml version="1.0" encoding="utf-8"?>
<p:tagLst xmlns:p="http://schemas.openxmlformats.org/presentationml/2006/main">
  <p:tag name="KSO_WM_BEAUTIFY_FLAG" val=""/>
</p:tagLst>
</file>

<file path=ppt/tags/tag71.xml><?xml version="1.0" encoding="utf-8"?>
<p:tagLst xmlns:p="http://schemas.openxmlformats.org/presentationml/2006/main">
  <p:tag name="KSO_WM_BEAUTIFY_FLAG" val=""/>
</p:tagLst>
</file>

<file path=ppt/tags/tag72.xml><?xml version="1.0" encoding="utf-8"?>
<p:tagLst xmlns:p="http://schemas.openxmlformats.org/presentationml/2006/main">
  <p:tag name="KSO_WM_BEAUTIFY_FLAG" val=""/>
</p:tagLst>
</file>

<file path=ppt/tags/tag73.xml><?xml version="1.0" encoding="utf-8"?>
<p:tagLst xmlns:p="http://schemas.openxmlformats.org/presentationml/2006/main">
  <p:tag name="KSO_WM_BEAUTIFY_FLAG" val=""/>
</p:tagLst>
</file>

<file path=ppt/tags/tag74.xml><?xml version="1.0" encoding="utf-8"?>
<p:tagLst xmlns:p="http://schemas.openxmlformats.org/presentationml/2006/main">
  <p:tag name="KSO_WM_BEAUTIFY_FLAG" val=""/>
</p:tagLst>
</file>

<file path=ppt/tags/tag75.xml><?xml version="1.0" encoding="utf-8"?>
<p:tagLst xmlns:p="http://schemas.openxmlformats.org/presentationml/2006/main">
  <p:tag name="KSO_WM_BEAUTIFY_FLAG" val=""/>
</p:tagLst>
</file>

<file path=ppt/tags/tag76.xml><?xml version="1.0" encoding="utf-8"?>
<p:tagLst xmlns:p="http://schemas.openxmlformats.org/presentationml/2006/main">
  <p:tag name="KSO_WM_BEAUTIFY_FLAG" val=""/>
</p:tagLst>
</file>

<file path=ppt/tags/tag77.xml><?xml version="1.0" encoding="utf-8"?>
<p:tagLst xmlns:p="http://schemas.openxmlformats.org/presentationml/2006/main">
  <p:tag name="KSO_WM_BEAUTIFY_FLAG" val=""/>
</p:tagLst>
</file>

<file path=ppt/tags/tag78.xml><?xml version="1.0" encoding="utf-8"?>
<p:tagLst xmlns:p="http://schemas.openxmlformats.org/presentationml/2006/main">
  <p:tag name="KSO_WM_BEAUTIFY_FLAG" val=""/>
</p:tagLst>
</file>

<file path=ppt/tags/tag79.xml><?xml version="1.0" encoding="utf-8"?>
<p:tagLst xmlns:p="http://schemas.openxmlformats.org/presentationml/2006/main">
  <p:tag name="KSO_WM_BEAUTIFY_FLAG" val=""/>
</p:tagLst>
</file>

<file path=ppt/tags/tag8.xml><?xml version="1.0" encoding="utf-8"?>
<p:tagLst xmlns:p="http://schemas.openxmlformats.org/presentationml/2006/main">
  <p:tag name="KSO_WM_BEAUTIFY_FLAG" val=""/>
</p:tagLst>
</file>

<file path=ppt/tags/tag80.xml><?xml version="1.0" encoding="utf-8"?>
<p:tagLst xmlns:p="http://schemas.openxmlformats.org/presentationml/2006/main">
  <p:tag name="KSO_WM_BEAUTIFY_FLAG" val=""/>
</p:tagLst>
</file>

<file path=ppt/tags/tag81.xml><?xml version="1.0" encoding="utf-8"?>
<p:tagLst xmlns:p="http://schemas.openxmlformats.org/presentationml/2006/main">
  <p:tag name="KSO_WM_BEAUTIFY_FLAG" val=""/>
</p:tagLst>
</file>

<file path=ppt/tags/tag82.xml><?xml version="1.0" encoding="utf-8"?>
<p:tagLst xmlns:p="http://schemas.openxmlformats.org/presentationml/2006/main">
  <p:tag name="KSO_WM_BEAUTIFY_FLAG" val=""/>
</p:tagLst>
</file>

<file path=ppt/tags/tag83.xml><?xml version="1.0" encoding="utf-8"?>
<p:tagLst xmlns:p="http://schemas.openxmlformats.org/presentationml/2006/main">
  <p:tag name="KSO_WM_BEAUTIFY_FLAG" val=""/>
</p:tagLst>
</file>

<file path=ppt/tags/tag84.xml><?xml version="1.0" encoding="utf-8"?>
<p:tagLst xmlns:p="http://schemas.openxmlformats.org/presentationml/2006/main">
  <p:tag name="KSO_WM_UNIT_PLACING_PICTURE_USER_VIEWPORT" val="{&quot;height&quot;:10799.99842519685,&quot;width&quot;:19200}"/>
</p:tagLst>
</file>

<file path=ppt/tags/tag85.xml><?xml version="1.0" encoding="utf-8"?>
<p:tagLst xmlns:p="http://schemas.openxmlformats.org/presentationml/2006/main">
  <p:tag name="KSO_WM_BEAUTIFY_FLAG" val=""/>
</p:tagLst>
</file>

<file path=ppt/tags/tag86.xml><?xml version="1.0" encoding="utf-8"?>
<p:tagLst xmlns:p="http://schemas.openxmlformats.org/presentationml/2006/main">
  <p:tag name="KSO_WM_BEAUTIFY_FLAG" val=""/>
</p:tagLst>
</file>

<file path=ppt/tags/tag87.xml><?xml version="1.0" encoding="utf-8"?>
<p:tagLst xmlns:p="http://schemas.openxmlformats.org/presentationml/2006/main">
  <p:tag name="KSO_WM_BEAUTIFY_FLAG" val=""/>
</p:tagLst>
</file>

<file path=ppt/tags/tag88.xml><?xml version="1.0" encoding="utf-8"?>
<p:tagLst xmlns:p="http://schemas.openxmlformats.org/presentationml/2006/main">
  <p:tag name="KSO_WM_BEAUTIFY_FLAG" val=""/>
</p:tagLst>
</file>

<file path=ppt/tags/tag89.xml><?xml version="1.0" encoding="utf-8"?>
<p:tagLst xmlns:p="http://schemas.openxmlformats.org/presentationml/2006/main">
  <p:tag name="KSO_WM_BEAUTIFY_FLAG" val=""/>
</p:tagLst>
</file>

<file path=ppt/tags/tag9.xml><?xml version="1.0" encoding="utf-8"?>
<p:tagLst xmlns:p="http://schemas.openxmlformats.org/presentationml/2006/main">
  <p:tag name="KSO_WM_BEAUTIFY_FLAG" val=""/>
</p:tagLst>
</file>

<file path=ppt/tags/tag90.xml><?xml version="1.0" encoding="utf-8"?>
<p:tagLst xmlns:p="http://schemas.openxmlformats.org/presentationml/2006/main">
  <p:tag name="KSO_WM_BEAUTIFY_FLAG" val=""/>
</p:tagLst>
</file>

<file path=ppt/tags/tag91.xml><?xml version="1.0" encoding="utf-8"?>
<p:tagLst xmlns:p="http://schemas.openxmlformats.org/presentationml/2006/main">
  <p:tag name="KSO_WM_BEAUTIFY_FLAG" val=""/>
</p:tagLst>
</file>

<file path=ppt/tags/tag92.xml><?xml version="1.0" encoding="utf-8"?>
<p:tagLst xmlns:p="http://schemas.openxmlformats.org/presentationml/2006/main">
  <p:tag name="KSO_WM_BEAUTIFY_FLAG" val=""/>
</p:tagLst>
</file>

<file path=ppt/tags/tag93.xml><?xml version="1.0" encoding="utf-8"?>
<p:tagLst xmlns:p="http://schemas.openxmlformats.org/presentationml/2006/main">
  <p:tag name="KSO_WM_BEAUTIFY_FLAG" val=""/>
</p:tagLst>
</file>

<file path=ppt/tags/tag94.xml><?xml version="1.0" encoding="utf-8"?>
<p:tagLst xmlns:p="http://schemas.openxmlformats.org/presentationml/2006/main">
  <p:tag name="KSO_WM_BEAUTIFY_FLAG" val=""/>
</p:tagLst>
</file>

<file path=ppt/tags/tag95.xml><?xml version="1.0" encoding="utf-8"?>
<p:tagLst xmlns:p="http://schemas.openxmlformats.org/presentationml/2006/main">
  <p:tag name="KSO_WM_BEAUTIFY_FLAG" val=""/>
</p:tagLst>
</file>

<file path=ppt/tags/tag96.xml><?xml version="1.0" encoding="utf-8"?>
<p:tagLst xmlns:p="http://schemas.openxmlformats.org/presentationml/2006/main">
  <p:tag name="KSO_WM_BEAUTIFY_FLAG" val=""/>
</p:tagLst>
</file>

<file path=ppt/tags/tag97.xml><?xml version="1.0" encoding="utf-8"?>
<p:tagLst xmlns:p="http://schemas.openxmlformats.org/presentationml/2006/main">
  <p:tag name="KSO_WM_BEAUTIFY_FLAG" val=""/>
</p:tagLst>
</file>

<file path=ppt/tags/tag98.xml><?xml version="1.0" encoding="utf-8"?>
<p:tagLst xmlns:p="http://schemas.openxmlformats.org/presentationml/2006/main">
  <p:tag name="KSO_WM_BEAUTIFY_FLAG" val=""/>
</p:tagLst>
</file>

<file path=ppt/tags/tag99.xml><?xml version="1.0" encoding="utf-8"?>
<p:tagLst xmlns:p="http://schemas.openxmlformats.org/presentationml/2006/main">
  <p:tag name="KSO_WM_BEAUTIFY_FLAG" val=""/>
</p:tagLst>
</file>

<file path=ppt/theme/theme1.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enjyor4x">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3939</Words>
  <Application>WPS 演示</Application>
  <PresentationFormat>自定义</PresentationFormat>
  <Paragraphs>522</Paragraphs>
  <Slides>36</Slides>
  <Notes>1</Notes>
  <HiddenSlides>0</HiddenSlides>
  <MMClips>0</MMClips>
  <ScaleCrop>false</ScaleCrop>
  <HeadingPairs>
    <vt:vector size="6" baseType="variant">
      <vt:variant>
        <vt:lpstr>已用的字体</vt:lpstr>
      </vt:variant>
      <vt:variant>
        <vt:i4>8</vt:i4>
      </vt:variant>
      <vt:variant>
        <vt:lpstr>主题</vt:lpstr>
      </vt:variant>
      <vt:variant>
        <vt:i4>2</vt:i4>
      </vt:variant>
      <vt:variant>
        <vt:lpstr>幻灯片标题</vt:lpstr>
      </vt:variant>
      <vt:variant>
        <vt:i4>36</vt:i4>
      </vt:variant>
    </vt:vector>
  </HeadingPairs>
  <TitlesOfParts>
    <vt:vector size="46" baseType="lpstr">
      <vt:lpstr>Arial</vt:lpstr>
      <vt:lpstr>宋体</vt:lpstr>
      <vt:lpstr>Wingdings</vt:lpstr>
      <vt:lpstr>方正细谭黑简体</vt:lpstr>
      <vt:lpstr>黑体</vt:lpstr>
      <vt:lpstr>微软雅黑</vt:lpstr>
      <vt:lpstr>Arial Unicode MS</vt:lpstr>
      <vt:lpstr>Calibri</vt:lpstr>
      <vt:lpstr>第一PPT，www.1ppt.com</vt:lpstr>
      <vt:lpstr>自定义设计方案</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第一PPT，www.1ppt.com</Company>
  <LinksUpToDate>false</LinksUpToDate>
  <SharedDoc>false</SharedDoc>
  <HyperlinksChanged>false</HyperlinksChanged>
  <AppVersion>14.0000</AppVersion>
  <Manager>第一PPT</Manager>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毕业答辩</dc:title>
  <dc:creator>第一PPT</dc:creator>
  <cp:keywords>www.1ppt.com</cp:keywords>
  <dc:description>www.1ppt.com</dc:description>
  <cp:lastModifiedBy>叫我陈小怂</cp:lastModifiedBy>
  <cp:revision>97</cp:revision>
  <dcterms:created xsi:type="dcterms:W3CDTF">2018-04-18T06:17:00Z</dcterms:created>
  <dcterms:modified xsi:type="dcterms:W3CDTF">2023-11-06T04:46:52Z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EFE4997320B54378B005810A0DA2656B_13</vt:lpwstr>
  </property>
  <property fmtid="{D5CDD505-2E9C-101B-9397-08002B2CF9AE}" pid="3" name="KSOProductBuildVer">
    <vt:lpwstr>2052-12.1.0.15933</vt:lpwstr>
  </property>
</Properties>
</file>