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6408F-182A-FE9B-425E-27FF63FD0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F564B32-E1AB-0542-0F75-C95D4F047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1A98A4-DA71-D568-8E50-A812480D1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E4F1C-3764-1727-1BB8-2689C746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88EB8-359A-86DB-19C2-F24E1322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9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FECED9-8AAA-06A6-E52F-D6259825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BDCA46-F670-4AD0-30B9-6F268E20B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B7893C-5D37-46EA-9276-021D0146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FDB1BC-6AFA-6A1B-5E3C-6502D439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CC1325-FE03-CDD3-61EB-D3F0EF64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38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301289C-48B5-DFF8-6C6D-869C66337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17BEE0-47DB-12C3-48EB-468549F34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FB6EE1-C7CF-6A21-03A5-2644E22A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A60BA-F4C1-327E-50E7-1A939A46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B2233-0EF3-4FCF-4290-113A6198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50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AA7F35-38F4-5BE6-7126-36313EFE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FC16AF-7FE0-4993-A3DE-1EB1A8ABD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AF0913-348D-67C1-5EC6-6BD0F00B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7F9910-8774-EEAC-4BFB-B6033A84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371AFD-16CC-F1D7-F741-082057DF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1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9C4E86-DDF5-9326-9871-65EB5CAB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08C251-2257-BE35-CE69-A53E82B6A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14EE40-655F-00A8-06A4-1846093C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60506F-69C4-7CFC-E6B3-B6282984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A1D87E-7713-6468-7D7B-CEDC7A32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46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2DAE23-183F-DB9D-BE5E-5046B4ED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255F-14D3-B416-1B75-8FA86C429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4DE7A7-4C13-086C-66F8-923E79C9D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00C871-5EAB-6681-9159-38EE7595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B17742-EE73-0E3C-475F-334B7D1F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A896D-5531-40EA-B499-73B6AD54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07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2CE8AE-AFA4-1835-7059-59707D17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B8BCC-5F2B-EB22-7991-631F0FF8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DC49CE-DF35-9319-DCEE-A84F6C2F6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FE4561-E792-755D-14DA-84D7FFEC2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D2014D-1DE0-E6FF-587C-2B9FDEF40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01FAF0-894F-64E4-4D69-9047D98C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F24AF1-7C5F-A2A9-D810-9E7AE7E5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F595A6F-7183-2BB4-D0FA-DC7B2284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D6DC2-275B-A4E6-3408-B1789C9E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97F1F4-8084-C943-4647-FC3B4AEA0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5277E80-965F-53C6-9217-16B9EAFC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3B6091-790D-ECEC-68B9-9356F9F8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47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49BA06-BDAB-ECFC-92B9-FBD5898D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8ACC9AB-AC4A-B331-35CE-6EEA7E98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2E9E80-C2D3-DDB9-0CB5-7C479219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85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88389-3087-7F03-2514-EA44A1EA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9F97CD-2834-CE73-E053-CFBE9FE80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CC447C-8124-B48F-AB94-05206CAAD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A25BCB-E497-2B18-DDF2-E483AAF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2C31BD-9ED4-0613-EE27-59A08197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4889E8-B000-0788-9590-D7C2EA63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7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B36CC-2DB9-D789-42AD-88754DFF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F5A1DC-8FE1-C89B-E8C5-5D84C21B6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F9DA7A-2855-37FB-5083-2A171B6E0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3FFA5A-9E73-36FC-6A35-869080C8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FEF57F-4E40-1AC4-90A4-AE036305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1BE135-185E-AB48-940D-E23E5E29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06664E-69F2-A53A-79F7-FE3E1E0F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1A2943-D077-8AD6-6807-1686CB994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1F237C-F82E-EE14-5C94-DC0A3B1FD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00D6-04E9-4EE4-A973-B12BBFEE252B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85BBC6-8A53-7B7F-3345-4D8DDA7BF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357614-435C-5FAD-A771-2E1ED37CF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556CD-3068-47DA-92F7-D137E6BDEF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71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1AD9D2-E723-DFF4-BE3B-A69C9F426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E1A7E8-5888-24C4-57B6-DB7B65746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5AB437-56E3-5974-8F23-A5F5F302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EE8CB0-1903-C948-290B-89032C0FD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8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772034-6FC4-D619-D4D4-E83DA0F9E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4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6A9FCE-60C5-3F7C-1DDE-369F56C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0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EF33FF-1766-D417-08BC-7B256DDC1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0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027559-8080-0DDA-5E2A-313A35841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C556D8-4191-FA05-D526-44B79FA56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32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A0CE2-613C-F062-F33B-9DD01FC4F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1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DDD35E-48CB-A8C9-DE4E-2C146509F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8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44368-238B-F0C5-18F9-7152EB911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7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CDA07C-9BC7-8FC9-2F06-D9D1E2BA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3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5E862F-319E-0A17-749F-B5121C964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3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9BC285-E1CE-00C0-A809-9C71CE894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30FFF6-5EC9-9A34-78CE-BF06CBF14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9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413B46-59D7-9276-997A-019CC0F22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7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93EF3C-5AE0-166C-222B-42D8D890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51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宽屏</PresentationFormat>
  <Paragraphs>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chang</dc:creator>
  <cp:lastModifiedBy>li chang</cp:lastModifiedBy>
  <cp:revision>2</cp:revision>
  <dcterms:created xsi:type="dcterms:W3CDTF">2023-02-27T14:06:01Z</dcterms:created>
  <dcterms:modified xsi:type="dcterms:W3CDTF">2023-02-28T11:46:07Z</dcterms:modified>
</cp:coreProperties>
</file>