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28"/>
  </p:handoutMasterIdLst>
  <p:sldIdLst>
    <p:sldId id="735" r:id="rId3"/>
    <p:sldId id="411" r:id="rId4"/>
    <p:sldId id="1011" r:id="rId6"/>
    <p:sldId id="1017" r:id="rId7"/>
    <p:sldId id="416" r:id="rId8"/>
    <p:sldId id="1019" r:id="rId9"/>
    <p:sldId id="1020" r:id="rId10"/>
    <p:sldId id="1021" r:id="rId11"/>
    <p:sldId id="1022" r:id="rId12"/>
    <p:sldId id="1025" r:id="rId13"/>
    <p:sldId id="1023" r:id="rId14"/>
    <p:sldId id="1032" r:id="rId15"/>
    <p:sldId id="1026" r:id="rId16"/>
    <p:sldId id="1028" r:id="rId17"/>
    <p:sldId id="1029" r:id="rId18"/>
    <p:sldId id="1036" r:id="rId19"/>
    <p:sldId id="1038" r:id="rId20"/>
    <p:sldId id="1039" r:id="rId21"/>
    <p:sldId id="1040" r:id="rId22"/>
    <p:sldId id="1030" r:id="rId23"/>
    <p:sldId id="1037" r:id="rId24"/>
    <p:sldId id="1031" r:id="rId25"/>
    <p:sldId id="1034" r:id="rId26"/>
    <p:sldId id="1035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>
      <p:cViewPr varScale="1">
        <p:scale>
          <a:sx n="70" d="100"/>
          <a:sy n="70" d="100"/>
        </p:scale>
        <p:origin x="-792" y="-108"/>
      </p:cViewPr>
      <p:guideLst>
        <p:guide orient="horz" pos="2143"/>
        <p:guide pos="366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530" y="1143000"/>
            <a:ext cx="548694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image" Target="file:///C:\Users\1V994W2\PycharmProjects\PPT_Background_Generation/pic_temp/pic_sup.png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tags" Target="../tags/tag69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68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67.xml"/><Relationship Id="rId11" Type="http://schemas.openxmlformats.org/officeDocument/2006/relationships/tags" Target="../tags/tag72.xml"/><Relationship Id="rId10" Type="http://schemas.openxmlformats.org/officeDocument/2006/relationships/tags" Target="../tags/tag7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78.xml"/><Relationship Id="rId8" Type="http://schemas.openxmlformats.org/officeDocument/2006/relationships/tags" Target="../tags/tag77.xml"/><Relationship Id="rId7" Type="http://schemas.openxmlformats.org/officeDocument/2006/relationships/tags" Target="../tags/tag76.xml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image" Target="file:///C:\Users\1V994W2\PycharmProjects\PPT_Background_Generation/pic_temp/pic_sup.png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82.xml"/><Relationship Id="rId8" Type="http://schemas.openxmlformats.org/officeDocument/2006/relationships/tags" Target="../tags/tag81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80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79.xml"/><Relationship Id="rId11" Type="http://schemas.openxmlformats.org/officeDocument/2006/relationships/tags" Target="../tags/tag84.xml"/><Relationship Id="rId10" Type="http://schemas.openxmlformats.org/officeDocument/2006/relationships/tags" Target="../tags/tag83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87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3" Type="http://schemas.openxmlformats.org/officeDocument/2006/relationships/tags" Target="../tags/tag92.xml"/><Relationship Id="rId12" Type="http://schemas.openxmlformats.org/officeDocument/2006/relationships/tags" Target="../tags/tag91.xml"/><Relationship Id="rId11" Type="http://schemas.openxmlformats.org/officeDocument/2006/relationships/tags" Target="../tags/tag90.xml"/><Relationship Id="rId10" Type="http://schemas.openxmlformats.org/officeDocument/2006/relationships/tags" Target="../tags/tag89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tags" Target="../tags/tag97.xml"/><Relationship Id="rId7" Type="http://schemas.openxmlformats.org/officeDocument/2006/relationships/tags" Target="../tags/tag96.xml"/><Relationship Id="rId6" Type="http://schemas.openxmlformats.org/officeDocument/2006/relationships/tags" Target="../tags/tag95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1" Type="http://schemas.openxmlformats.org/officeDocument/2006/relationships/tags" Target="../tags/tag100.xml"/><Relationship Id="rId10" Type="http://schemas.openxmlformats.org/officeDocument/2006/relationships/tags" Target="../tags/tag99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104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103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4" Type="http://schemas.openxmlformats.org/officeDocument/2006/relationships/tags" Target="../tags/tag109.xml"/><Relationship Id="rId13" Type="http://schemas.openxmlformats.org/officeDocument/2006/relationships/tags" Target="../tags/tag108.xml"/><Relationship Id="rId12" Type="http://schemas.openxmlformats.org/officeDocument/2006/relationships/tags" Target="../tags/tag107.xml"/><Relationship Id="rId11" Type="http://schemas.openxmlformats.org/officeDocument/2006/relationships/tags" Target="../tags/tag106.xml"/><Relationship Id="rId10" Type="http://schemas.openxmlformats.org/officeDocument/2006/relationships/tags" Target="../tags/tag105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13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112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4" Type="http://schemas.openxmlformats.org/officeDocument/2006/relationships/tags" Target="../tags/tag118.xml"/><Relationship Id="rId13" Type="http://schemas.openxmlformats.org/officeDocument/2006/relationships/tags" Target="../tags/tag117.xml"/><Relationship Id="rId12" Type="http://schemas.openxmlformats.org/officeDocument/2006/relationships/tags" Target="../tags/tag116.xml"/><Relationship Id="rId11" Type="http://schemas.openxmlformats.org/officeDocument/2006/relationships/tags" Target="../tags/tag115.xml"/><Relationship Id="rId10" Type="http://schemas.openxmlformats.org/officeDocument/2006/relationships/tags" Target="../tags/tag114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22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121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6" Type="http://schemas.openxmlformats.org/officeDocument/2006/relationships/tags" Target="../tags/tag129.xml"/><Relationship Id="rId15" Type="http://schemas.openxmlformats.org/officeDocument/2006/relationships/tags" Target="../tags/tag128.xml"/><Relationship Id="rId14" Type="http://schemas.openxmlformats.org/officeDocument/2006/relationships/tags" Target="../tags/tag127.xml"/><Relationship Id="rId13" Type="http://schemas.openxmlformats.org/officeDocument/2006/relationships/tags" Target="../tags/tag126.xml"/><Relationship Id="rId12" Type="http://schemas.openxmlformats.org/officeDocument/2006/relationships/tags" Target="../tags/tag125.xml"/><Relationship Id="rId11" Type="http://schemas.openxmlformats.org/officeDocument/2006/relationships/tags" Target="../tags/tag124.xml"/><Relationship Id="rId10" Type="http://schemas.openxmlformats.org/officeDocument/2006/relationships/tags" Target="../tags/tag123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33.xml"/><Relationship Id="rId8" Type="http://schemas.openxmlformats.org/officeDocument/2006/relationships/image" Target="file:///C:\Users\1V994W2\PycharmProjects\PPT_Background_Generation/pic_temp/1_pic_quater_left_down.png" TargetMode="External"/><Relationship Id="rId7" Type="http://schemas.openxmlformats.org/officeDocument/2006/relationships/image" Target="../media/image7.png"/><Relationship Id="rId6" Type="http://schemas.openxmlformats.org/officeDocument/2006/relationships/tags" Target="../tags/tag132.xml"/><Relationship Id="rId5" Type="http://schemas.openxmlformats.org/officeDocument/2006/relationships/image" Target="file:///C:\Users\1V994W2\PycharmProjects\PPT_Background_Generation/pic_temp/0_pic_quater_right_down.png" TargetMode="External"/><Relationship Id="rId4" Type="http://schemas.openxmlformats.org/officeDocument/2006/relationships/image" Target="../media/image6.png"/><Relationship Id="rId3" Type="http://schemas.openxmlformats.org/officeDocument/2006/relationships/tags" Target="../tags/tag131.xml"/><Relationship Id="rId2" Type="http://schemas.openxmlformats.org/officeDocument/2006/relationships/tags" Target="../tags/tag130.xml"/><Relationship Id="rId13" Type="http://schemas.openxmlformats.org/officeDocument/2006/relationships/tags" Target="../tags/tag137.xml"/><Relationship Id="rId12" Type="http://schemas.openxmlformats.org/officeDocument/2006/relationships/tags" Target="../tags/tag136.xml"/><Relationship Id="rId11" Type="http://schemas.openxmlformats.org/officeDocument/2006/relationships/tags" Target="../tags/tag135.xml"/><Relationship Id="rId10" Type="http://schemas.openxmlformats.org/officeDocument/2006/relationships/tags" Target="../tags/tag134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11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0.xml"/><Relationship Id="rId12" Type="http://schemas.openxmlformats.org/officeDocument/2006/relationships/tags" Target="../tags/tag16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tags" Target="../tags/tag19.xml"/><Relationship Id="rId7" Type="http://schemas.openxmlformats.org/officeDocument/2006/relationships/image" Target="file:///C:\Users\1V994W2\PycharmProjects\PPT_Background_Generation/pic_temp/pic_half_right.png" TargetMode="External"/><Relationship Id="rId6" Type="http://schemas.openxmlformats.org/officeDocument/2006/relationships/image" Target="../media/image5.png"/><Relationship Id="rId5" Type="http://schemas.openxmlformats.org/officeDocument/2006/relationships/tags" Target="../tags/tag18.xml"/><Relationship Id="rId4" Type="http://schemas.openxmlformats.org/officeDocument/2006/relationships/image" Target="file:///C:\Users\1V994W2\PycharmProjects\PPT_Background_Generation/pic_temp/pic_half_left.png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17.xml"/><Relationship Id="rId14" Type="http://schemas.openxmlformats.org/officeDocument/2006/relationships/tags" Target="../tags/tag25.xml"/><Relationship Id="rId13" Type="http://schemas.openxmlformats.org/officeDocument/2006/relationships/tags" Target="../tags/tag24.xml"/><Relationship Id="rId12" Type="http://schemas.openxmlformats.org/officeDocument/2006/relationships/tags" Target="../tags/tag23.xml"/><Relationship Id="rId11" Type="http://schemas.openxmlformats.org/officeDocument/2006/relationships/tags" Target="../tags/tag22.xml"/><Relationship Id="rId10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27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26.xml"/><Relationship Id="rId13" Type="http://schemas.openxmlformats.org/officeDocument/2006/relationships/tags" Target="../tags/tag33.xml"/><Relationship Id="rId12" Type="http://schemas.openxmlformats.org/officeDocument/2006/relationships/tags" Target="../tags/tag3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37.xml"/><Relationship Id="rId8" Type="http://schemas.openxmlformats.org/officeDocument/2006/relationships/tags" Target="../tags/tag36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35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34.xml"/><Relationship Id="rId15" Type="http://schemas.openxmlformats.org/officeDocument/2006/relationships/tags" Target="../tags/tag43.xml"/><Relationship Id="rId14" Type="http://schemas.openxmlformats.org/officeDocument/2006/relationships/tags" Target="../tags/tag42.xml"/><Relationship Id="rId13" Type="http://schemas.openxmlformats.org/officeDocument/2006/relationships/tags" Target="../tags/tag41.xml"/><Relationship Id="rId12" Type="http://schemas.openxmlformats.org/officeDocument/2006/relationships/tags" Target="../tags/tag40.xml"/><Relationship Id="rId11" Type="http://schemas.openxmlformats.org/officeDocument/2006/relationships/tags" Target="../tags/tag39.xml"/><Relationship Id="rId10" Type="http://schemas.openxmlformats.org/officeDocument/2006/relationships/tags" Target="../tags/tag38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tags" Target="../tags/tag48.xml"/><Relationship Id="rId7" Type="http://schemas.openxmlformats.org/officeDocument/2006/relationships/tags" Target="../tags/tag47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image" Target="file:///C:\Users\1V994W2\PycharmProjects\PPT_Background_Generation/pic_temp/pic_half_right.png" TargetMode="External"/><Relationship Id="rId3" Type="http://schemas.openxmlformats.org/officeDocument/2006/relationships/image" Target="../media/image5.png"/><Relationship Id="rId2" Type="http://schemas.openxmlformats.org/officeDocument/2006/relationships/tags" Target="../tags/tag44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55.xml"/><Relationship Id="rId8" Type="http://schemas.openxmlformats.org/officeDocument/2006/relationships/tags" Target="../tags/tag54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53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52.xml"/><Relationship Id="rId13" Type="http://schemas.openxmlformats.org/officeDocument/2006/relationships/tags" Target="../tags/tag59.xml"/><Relationship Id="rId12" Type="http://schemas.openxmlformats.org/officeDocument/2006/relationships/tags" Target="../tags/tag58.xml"/><Relationship Id="rId11" Type="http://schemas.openxmlformats.org/officeDocument/2006/relationships/tags" Target="../tags/tag57.xml"/><Relationship Id="rId10" Type="http://schemas.openxmlformats.org/officeDocument/2006/relationships/tags" Target="../tags/tag56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63.xml"/><Relationship Id="rId8" Type="http://schemas.openxmlformats.org/officeDocument/2006/relationships/tags" Target="../tags/tag62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61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60.xml"/><Relationship Id="rId12" Type="http://schemas.openxmlformats.org/officeDocument/2006/relationships/tags" Target="../tags/tag66.xml"/><Relationship Id="rId11" Type="http://schemas.openxmlformats.org/officeDocument/2006/relationships/tags" Target="../tags/tag65.xml"/><Relationship Id="rId10" Type="http://schemas.openxmlformats.org/officeDocument/2006/relationships/tags" Target="../tags/tag64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8"/>
            </p:custDataLst>
          </p:nvPr>
        </p:nvSpPr>
        <p:spPr>
          <a:xfrm>
            <a:off x="2920676" y="2717483"/>
            <a:ext cx="6350331" cy="1217295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zh-CN" altLang="en-US" sz="7200" b="0" spc="7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pPr marL="0" lvl="0" algn="dist"/>
            <a:r>
              <a:rPr lang="zh-CN" altLang="en-US"/>
              <a:t>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4" hasCustomPrompt="1"/>
            <p:custDataLst>
              <p:tags r:id="rId9"/>
            </p:custDataLst>
          </p:nvPr>
        </p:nvSpPr>
        <p:spPr>
          <a:xfrm>
            <a:off x="7250967" y="4357688"/>
            <a:ext cx="1944471" cy="408940"/>
          </a:xfrm>
        </p:spPr>
        <p:txBody>
          <a:bodyPr vert="horz" wrap="square" lIns="0" tIns="0" rIns="0" bIns="0" rtlCol="0" anchor="ctr">
            <a:normAutofit/>
          </a:bodyPr>
          <a:lstStyle>
            <a:lvl1pPr>
              <a:def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lvl="0" indent="0" algn="r">
              <a:buNone/>
            </a:pPr>
            <a:r>
              <a:rPr lang="zh-CN" altLang="en-US"/>
              <a:t>编辑文本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10"/>
            </p:custDataLst>
          </p:nvPr>
        </p:nvSpPr>
        <p:spPr>
          <a:xfrm>
            <a:off x="2996244" y="4357688"/>
            <a:ext cx="1944471" cy="408940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>
              <a:def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lvl="0" indent="0">
              <a:buNone/>
            </a:pPr>
            <a:r>
              <a:rPr lang="zh-CN" altLang="en-US"/>
              <a:t>编辑文本</a:t>
            </a:r>
            <a:endParaRPr lang="zh-CN" altLang="en-US"/>
          </a:p>
        </p:txBody>
      </p:sp>
      <p:cxnSp>
        <p:nvCxnSpPr>
          <p:cNvPr id="9" name="直接连接符 8"/>
          <p:cNvCxnSpPr/>
          <p:nvPr>
            <p:custDataLst>
              <p:tags r:id="rId11"/>
            </p:custDataLst>
          </p:nvPr>
        </p:nvCxnSpPr>
        <p:spPr>
          <a:xfrm>
            <a:off x="2995928" y="4129088"/>
            <a:ext cx="6199828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副标题 5"/>
          <p:cNvSpPr>
            <a:spLocks noGrp="1"/>
          </p:cNvSpPr>
          <p:nvPr>
            <p:ph type="subTitle" sz="quarter" idx="16" hasCustomPrompt="1"/>
            <p:custDataLst>
              <p:tags r:id="rId12"/>
            </p:custDataLst>
          </p:nvPr>
        </p:nvSpPr>
        <p:spPr>
          <a:xfrm>
            <a:off x="2920995" y="2065973"/>
            <a:ext cx="6350966" cy="44894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zh-CN" altLang="en-US" sz="2000" spc="20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marL="0" lvl="0" indent="0" algn="dist">
              <a:lnSpc>
                <a:spcPct val="100000"/>
              </a:lnSpc>
              <a:spcAft>
                <a:spcPts val="0"/>
              </a:spcAft>
              <a:buClrTx/>
              <a:buSzTx/>
              <a:buNone/>
            </a:pPr>
            <a:r>
              <a:rPr lang="zh-CN" altLang="en-US"/>
              <a:t>单击此处编辑副标题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128" cy="411223"/>
          </a:xfrm>
          <a:prstGeom prst="rect">
            <a:avLst/>
          </a:prstGeom>
        </p:spPr>
      </p:pic>
      <p:pic>
        <p:nvPicPr>
          <p:cNvPr id="6" name="图片 5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2507" y="0"/>
            <a:ext cx="720128" cy="411223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669965" y="952508"/>
            <a:ext cx="10852802" cy="5388907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8"/>
            </p:custDataLst>
          </p:nvPr>
        </p:nvSpPr>
        <p:spPr>
          <a:xfrm>
            <a:off x="3201202" y="2452688"/>
            <a:ext cx="5790232" cy="1398905"/>
          </a:xfrm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zh-CN" altLang="en-US" sz="8000" b="0" spc="10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pPr marL="0" lvl="0" algn="dist"/>
            <a:r>
              <a:rPr lang="zh-CN" altLang="en-US"/>
              <a:t>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9"/>
            </p:custDataLst>
          </p:nvPr>
        </p:nvSpPr>
        <p:spPr>
          <a:xfrm>
            <a:off x="3201202" y="4043997"/>
            <a:ext cx="5790232" cy="361315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zh-CN" altLang="en-US" sz="2000" spc="20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marL="0" lvl="0" indent="0" algn="ctr">
              <a:lnSpc>
                <a:spcPct val="100000"/>
              </a:lnSpc>
              <a:spcAft>
                <a:spcPts val="0"/>
              </a:spcAft>
              <a:buClrTx/>
              <a:buSzTx/>
              <a:buNone/>
            </a:pPr>
            <a:r>
              <a:rPr lang="zh-CN" altLang="en-US"/>
              <a:t>单击此处编辑副标题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128" cy="411223"/>
          </a:xfrm>
          <a:prstGeom prst="rect">
            <a:avLst/>
          </a:prstGeom>
        </p:spPr>
      </p:pic>
      <p:pic>
        <p:nvPicPr>
          <p:cNvPr id="6" name="图片 5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2507" y="0"/>
            <a:ext cx="720128" cy="41122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292090" y="303809"/>
            <a:ext cx="11608456" cy="625038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/>
          <p:nvPr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0" y="0"/>
            <a:ext cx="720128" cy="411223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6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11472507" y="0"/>
            <a:ext cx="720128" cy="41122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281667" y="1249200"/>
            <a:ext cx="9626901" cy="723600"/>
          </a:xfrm>
        </p:spPr>
        <p:txBody>
          <a:bodyPr wrap="square" anchor="ctr"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1281180" y="2163600"/>
            <a:ext cx="9627101" cy="3445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0"/>
            <a:ext cx="4824854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/>
          <p:nvPr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11472507" y="0"/>
            <a:ext cx="720128" cy="41122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583230" y="770400"/>
            <a:ext cx="3960206" cy="882000"/>
          </a:xfrm>
        </p:spPr>
        <p:txBody>
          <a:bodyPr wrap="square" anchor="ctr" anchorCtr="0">
            <a:normAutofit/>
          </a:bodyPr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586831" y="1764000"/>
            <a:ext cx="3956606" cy="4093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5101466" y="769938"/>
            <a:ext cx="6480338" cy="508793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0" y="0"/>
            <a:ext cx="12192635" cy="2664333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/>
          <p:nvPr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0" y="0"/>
            <a:ext cx="720128" cy="411223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6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11472507" y="0"/>
            <a:ext cx="720128" cy="41122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12032" y="781200"/>
            <a:ext cx="10976972" cy="626400"/>
          </a:xfrm>
        </p:spPr>
        <p:txBody>
          <a:bodyPr wrap="square" anchor="ctr">
            <a:normAutofit/>
          </a:bodyPr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612032" y="1659600"/>
            <a:ext cx="10976547" cy="828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612807" y="2808000"/>
            <a:ext cx="10966171" cy="34308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0" y="5028971"/>
            <a:ext cx="12192635" cy="1829029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/>
          <p:nvPr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0" y="0"/>
            <a:ext cx="720128" cy="411223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6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11472507" y="0"/>
            <a:ext cx="720128" cy="41122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4832" y="669600"/>
            <a:ext cx="10976972" cy="565200"/>
          </a:xfrm>
        </p:spPr>
        <p:txBody>
          <a:bodyPr wrap="square" anchor="ctr" anchorCtr="0">
            <a:normAutofit/>
          </a:bodyPr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604869" y="1681200"/>
            <a:ext cx="10991372" cy="321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4"/>
            </p:custDataLst>
          </p:nvPr>
        </p:nvSpPr>
        <p:spPr>
          <a:xfrm>
            <a:off x="594031" y="5180400"/>
            <a:ext cx="11002173" cy="10116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0" y="0"/>
            <a:ext cx="12192635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/>
          <p:nvPr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11472507" y="6446777"/>
            <a:ext cx="720128" cy="411223"/>
          </a:xfrm>
          <a:prstGeom prst="rect">
            <a:avLst/>
          </a:prstGeom>
        </p:spPr>
      </p:pic>
      <p:pic>
        <p:nvPicPr>
          <p:cNvPr id="10" name="图片 9"/>
          <p:cNvPicPr/>
          <p:nvPr>
            <p:custDataLst>
              <p:tags r:id="rId6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0" y="6446777"/>
            <a:ext cx="720128" cy="41122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79630" y="237600"/>
            <a:ext cx="11038175" cy="44196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579630" y="1663200"/>
            <a:ext cx="5342678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6242725" y="1663200"/>
            <a:ext cx="536788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5"/>
            </p:custDataLst>
          </p:nvPr>
        </p:nvSpPr>
        <p:spPr>
          <a:xfrm>
            <a:off x="572430" y="4816800"/>
            <a:ext cx="5342678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6"/>
            </p:custDataLst>
          </p:nvPr>
        </p:nvSpPr>
        <p:spPr>
          <a:xfrm>
            <a:off x="6253526" y="4813200"/>
            <a:ext cx="536788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953691"/>
            <a:ext cx="12192635" cy="4950618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/>
          <p:nvPr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10572348" y="5932747"/>
            <a:ext cx="1620286" cy="925253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6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0" y="5932747"/>
            <a:ext cx="1620286" cy="92525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522879" y="1339200"/>
            <a:ext cx="9144476" cy="2386800"/>
          </a:xfrm>
        </p:spPr>
        <p:txBody>
          <a:bodyPr wrap="square" anchor="b">
            <a:normAutofit/>
          </a:bodyPr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1522492" y="3862800"/>
            <a:ext cx="9144476" cy="1656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128" cy="411223"/>
          </a:xfrm>
          <a:prstGeom prst="rect">
            <a:avLst/>
          </a:prstGeom>
        </p:spPr>
      </p:pic>
      <p:pic>
        <p:nvPicPr>
          <p:cNvPr id="7" name="图片 6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2507" y="0"/>
            <a:ext cx="720128" cy="41122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917" y="443234"/>
            <a:ext cx="10852802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9"/>
            </p:custDataLst>
          </p:nvPr>
        </p:nvSpPr>
        <p:spPr>
          <a:xfrm>
            <a:off x="669917" y="952508"/>
            <a:ext cx="10852802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1397000"/>
            <a:ext cx="3612633" cy="4064000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8580002" y="1397000"/>
            <a:ext cx="3612633" cy="4064000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8"/>
            </p:custDataLst>
          </p:nvPr>
        </p:nvSpPr>
        <p:spPr>
          <a:xfrm>
            <a:off x="292090" y="303809"/>
            <a:ext cx="11608456" cy="6250382"/>
          </a:xfrm>
          <a:prstGeom prst="rect">
            <a:avLst/>
          </a:prstGeom>
          <a:solidFill>
            <a:schemeClr val="bg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副标题 1"/>
          <p:cNvSpPr>
            <a:spLocks noGrp="1"/>
          </p:cNvSpPr>
          <p:nvPr>
            <p:ph type="subTitle" idx="13" hasCustomPrompt="1"/>
            <p:custDataLst>
              <p:tags r:id="rId12"/>
            </p:custDataLst>
          </p:nvPr>
        </p:nvSpPr>
        <p:spPr>
          <a:xfrm>
            <a:off x="5446362" y="3667761"/>
            <a:ext cx="4242021" cy="347345"/>
          </a:xfrm>
        </p:spPr>
        <p:txBody>
          <a:bodyPr vert="horz" wrap="square" lIns="0" tIns="0" rIns="0" bIns="0" rtlCol="0">
            <a:normAutofit/>
          </a:bodyPr>
          <a:lstStyle>
            <a:lvl1pPr>
              <a:defRPr kumimoji="0" lang="zh-CN" altLang="en-US" b="0" i="0" kern="0" spc="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lvl="0" indent="0">
              <a:spcAft>
                <a:spcPts val="0"/>
              </a:spcAft>
              <a:buNone/>
            </a:pPr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4" hasCustomPrompt="1"/>
            <p:custDataLst>
              <p:tags r:id="rId13"/>
            </p:custDataLst>
          </p:nvPr>
        </p:nvSpPr>
        <p:spPr>
          <a:xfrm>
            <a:off x="5446362" y="2750186"/>
            <a:ext cx="4242021" cy="714375"/>
          </a:xfrm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zh-CN" altLang="en-US" sz="3600" b="0" kern="0" spc="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zh-CN" altLang="en-US"/>
              <a:t>编辑标题</a:t>
            </a:r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14"/>
            </p:custDataLst>
          </p:nvPr>
        </p:nvSpPr>
        <p:spPr>
          <a:xfrm>
            <a:off x="5292684" y="2750185"/>
            <a:ext cx="4549377" cy="1356995"/>
          </a:xfrm>
          <a:prstGeom prst="rect">
            <a:avLst/>
          </a:prstGeom>
          <a:solidFill>
            <a:schemeClr val="accent1"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23982" rIns="899951" anchor="ctr">
            <a:normAutofit/>
          </a:bodyPr>
          <a:lstStyle/>
          <a:p>
            <a:pPr marL="0" marR="0" lvl="0" indent="0" algn="l" defTabSz="8667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kern="0" spc="20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128" cy="411223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2507" y="0"/>
            <a:ext cx="720128" cy="41122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917" y="443234"/>
            <a:ext cx="10852802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9"/>
            </p:custDataLst>
          </p:nvPr>
        </p:nvSpPr>
        <p:spPr>
          <a:xfrm>
            <a:off x="669965" y="952508"/>
            <a:ext cx="5283517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6239202" y="952508"/>
            <a:ext cx="5283517" cy="5388907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128" cy="411223"/>
          </a:xfrm>
          <a:prstGeom prst="rect">
            <a:avLst/>
          </a:prstGeom>
        </p:spPr>
      </p:pic>
      <p:pic>
        <p:nvPicPr>
          <p:cNvPr id="10" name="图片 9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2507" y="0"/>
            <a:ext cx="720128" cy="41122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917" y="443234"/>
            <a:ext cx="10852802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9"/>
            </p:custDataLst>
          </p:nvPr>
        </p:nvSpPr>
        <p:spPr>
          <a:xfrm>
            <a:off x="669965" y="952508"/>
            <a:ext cx="5283517" cy="381003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669960" y="1406525"/>
            <a:ext cx="5283475" cy="493475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1"/>
            </p:custDataLst>
          </p:nvPr>
        </p:nvSpPr>
        <p:spPr>
          <a:xfrm>
            <a:off x="6236075" y="952508"/>
            <a:ext cx="5283517" cy="38100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2"/>
            </p:custDataLst>
          </p:nvPr>
        </p:nvSpPr>
        <p:spPr>
          <a:xfrm>
            <a:off x="6236075" y="1406525"/>
            <a:ext cx="5283517" cy="493475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8580002" y="1397000"/>
            <a:ext cx="3612633" cy="4064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128" cy="411223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2507" y="0"/>
            <a:ext cx="720128" cy="41122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965" y="443234"/>
            <a:ext cx="10852802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9"/>
            </p:custDataLst>
          </p:nvPr>
        </p:nvSpPr>
        <p:spPr>
          <a:xfrm>
            <a:off x="669965" y="952508"/>
            <a:ext cx="5283517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0"/>
            </p:custDataLst>
          </p:nvPr>
        </p:nvSpPr>
        <p:spPr>
          <a:xfrm>
            <a:off x="6239250" y="952508"/>
            <a:ext cx="5283517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128" cy="411223"/>
          </a:xfrm>
          <a:prstGeom prst="rect">
            <a:avLst/>
          </a:prstGeom>
        </p:spPr>
      </p:pic>
      <p:pic>
        <p:nvPicPr>
          <p:cNvPr id="7" name="图片 6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2507" y="0"/>
            <a:ext cx="720128" cy="411223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8"/>
            </p:custDataLst>
          </p:nvPr>
        </p:nvSpPr>
        <p:spPr>
          <a:xfrm>
            <a:off x="10571686" y="952508"/>
            <a:ext cx="951034" cy="5388907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9"/>
            </p:custDataLst>
          </p:nvPr>
        </p:nvSpPr>
        <p:spPr>
          <a:xfrm>
            <a:off x="669960" y="952500"/>
            <a:ext cx="9828613" cy="5388907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5" Type="http://schemas.openxmlformats.org/officeDocument/2006/relationships/theme" Target="../theme/theme1.xml"/><Relationship Id="rId24" Type="http://schemas.openxmlformats.org/officeDocument/2006/relationships/tags" Target="../tags/tag143.xml"/><Relationship Id="rId23" Type="http://schemas.openxmlformats.org/officeDocument/2006/relationships/tags" Target="../tags/tag142.xml"/><Relationship Id="rId22" Type="http://schemas.openxmlformats.org/officeDocument/2006/relationships/tags" Target="../tags/tag141.xml"/><Relationship Id="rId21" Type="http://schemas.openxmlformats.org/officeDocument/2006/relationships/tags" Target="../tags/tag140.xml"/><Relationship Id="rId20" Type="http://schemas.openxmlformats.org/officeDocument/2006/relationships/tags" Target="../tags/tag139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138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917" y="443230"/>
            <a:ext cx="10852802" cy="44196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917" y="961398"/>
            <a:ext cx="10852802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88" y="6349833"/>
            <a:ext cx="2700141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214" y="6349833"/>
            <a:ext cx="3960206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1048" y="6349833"/>
            <a:ext cx="2700141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6.xml"/><Relationship Id="rId3" Type="http://schemas.openxmlformats.org/officeDocument/2006/relationships/tags" Target="../tags/tag145.xml"/><Relationship Id="rId2" Type="http://schemas.openxmlformats.org/officeDocument/2006/relationships/tags" Target="../tags/tag144.xml"/><Relationship Id="rId1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7.xml"/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8.xml"/><Relationship Id="rId3" Type="http://schemas.openxmlformats.org/officeDocument/2006/relationships/image" Target="../media/image23.png"/><Relationship Id="rId2" Type="http://schemas.openxmlformats.org/officeDocument/2006/relationships/image" Target="../media/image26.jpeg"/><Relationship Id="rId1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9.xml"/><Relationship Id="rId3" Type="http://schemas.openxmlformats.org/officeDocument/2006/relationships/image" Target="../media/image25.jpeg"/><Relationship Id="rId2" Type="http://schemas.openxmlformats.org/officeDocument/2006/relationships/image" Target="../media/image27.jpeg"/><Relationship Id="rId1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2.xml"/><Relationship Id="rId3" Type="http://schemas.openxmlformats.org/officeDocument/2006/relationships/tags" Target="../tags/tag161.xml"/><Relationship Id="rId2" Type="http://schemas.openxmlformats.org/officeDocument/2006/relationships/image" Target="../media/image9.jpeg"/><Relationship Id="rId1" Type="http://schemas.openxmlformats.org/officeDocument/2006/relationships/tags" Target="../tags/tag160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6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64.xml"/><Relationship Id="rId7" Type="http://schemas.openxmlformats.org/officeDocument/2006/relationships/image" Target="../media/image34.png"/><Relationship Id="rId6" Type="http://schemas.openxmlformats.org/officeDocument/2006/relationships/image" Target="../media/image30.png"/><Relationship Id="rId5" Type="http://schemas.openxmlformats.org/officeDocument/2006/relationships/image" Target="../media/image31.png"/><Relationship Id="rId4" Type="http://schemas.openxmlformats.org/officeDocument/2006/relationships/image" Target="../media/image33.png"/><Relationship Id="rId3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65.xml"/><Relationship Id="rId4" Type="http://schemas.openxmlformats.org/officeDocument/2006/relationships/image" Target="../media/image29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66.xml"/><Relationship Id="rId5" Type="http://schemas.openxmlformats.org/officeDocument/2006/relationships/image" Target="../media/image25.jpeg"/><Relationship Id="rId4" Type="http://schemas.openxmlformats.org/officeDocument/2006/relationships/image" Target="../media/image27.jpe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67.xml"/><Relationship Id="rId5" Type="http://schemas.openxmlformats.org/officeDocument/2006/relationships/image" Target="../media/image39.jpeg"/><Relationship Id="rId4" Type="http://schemas.openxmlformats.org/officeDocument/2006/relationships/image" Target="../media/image27.jpe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68.xml"/><Relationship Id="rId4" Type="http://schemas.openxmlformats.org/officeDocument/2006/relationships/image" Target="../media/image27.jpeg"/><Relationship Id="rId3" Type="http://schemas.openxmlformats.org/officeDocument/2006/relationships/image" Target="../media/image25.jpeg"/><Relationship Id="rId2" Type="http://schemas.openxmlformats.org/officeDocument/2006/relationships/image" Target="../media/image26.jpeg"/><Relationship Id="rId1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7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69.xml"/><Relationship Id="rId4" Type="http://schemas.openxmlformats.org/officeDocument/2006/relationships/image" Target="../media/image42.jpeg"/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70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3" Type="http://schemas.openxmlformats.org/officeDocument/2006/relationships/image" Target="../media/image43.jpeg"/><Relationship Id="rId2" Type="http://schemas.openxmlformats.org/officeDocument/2006/relationships/image" Target="../media/image41.jpeg"/><Relationship Id="rId1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71.xml"/><Relationship Id="rId4" Type="http://schemas.openxmlformats.org/officeDocument/2006/relationships/image" Target="../media/image49.jpeg"/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74.xml"/><Relationship Id="rId3" Type="http://schemas.openxmlformats.org/officeDocument/2006/relationships/tags" Target="../tags/tag173.xml"/><Relationship Id="rId2" Type="http://schemas.openxmlformats.org/officeDocument/2006/relationships/image" Target="../media/image9.jpeg"/><Relationship Id="rId1" Type="http://schemas.openxmlformats.org/officeDocument/2006/relationships/tags" Target="../tags/tag17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8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1.xml"/><Relationship Id="rId3" Type="http://schemas.openxmlformats.org/officeDocument/2006/relationships/tags" Target="../tags/tag150.xml"/><Relationship Id="rId2" Type="http://schemas.openxmlformats.org/officeDocument/2006/relationships/image" Target="../media/image9.jpeg"/><Relationship Id="rId1" Type="http://schemas.openxmlformats.org/officeDocument/2006/relationships/tags" Target="../tags/tag149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2.xml"/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53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4.xml"/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55.xml"/><Relationship Id="rId4" Type="http://schemas.openxmlformats.org/officeDocument/2006/relationships/image" Target="../media/image20.jpe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6.xml"/><Relationship Id="rId5" Type="http://schemas.openxmlformats.org/officeDocument/2006/relationships/image" Target="../media/image18.png"/><Relationship Id="rId4" Type="http://schemas.openxmlformats.org/officeDocument/2006/relationships/image" Target="../media/image23.png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内容占位符 1" descr="tim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rcRect t="3493" b="20994"/>
          <a:stretch>
            <a:fillRect/>
          </a:stretch>
        </p:blipFill>
        <p:spPr>
          <a:xfrm>
            <a:off x="902970" y="716280"/>
            <a:ext cx="10443845" cy="4159250"/>
          </a:xfrm>
          <a:prstGeom prst="rect">
            <a:avLst/>
          </a:prstGeom>
        </p:spPr>
      </p:pic>
      <p:sp>
        <p:nvSpPr>
          <p:cNvPr id="7" name="Title 6"/>
          <p:cNvSpPr txBox="1"/>
          <p:nvPr>
            <p:custDataLst>
              <p:tags r:id="rId2"/>
            </p:custDataLst>
          </p:nvPr>
        </p:nvSpPr>
        <p:spPr>
          <a:xfrm>
            <a:off x="1670050" y="1939925"/>
            <a:ext cx="8848090" cy="56515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0000" tIns="46800" rIns="90000" bIns="46800" anchor="t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>
              <a:lnSpc>
                <a:spcPct val="100000"/>
              </a:lnSpc>
              <a:spcAft>
                <a:spcPts val="800"/>
              </a:spcAft>
              <a:defRPr/>
            </a:pPr>
            <a:r>
              <a:rPr altLang="zh-CN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    “</a:t>
            </a:r>
            <a:r>
              <a:rPr lang="zh-CN" altLang="en-US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银发经济</a:t>
            </a:r>
            <a:r>
              <a:rPr altLang="zh-CN" sz="4400" b="1" spc="30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4400" b="1" spc="30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老</a:t>
            </a:r>
            <a:r>
              <a:rPr lang="zh-CN" altLang="en-US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年人用品设</a:t>
            </a:r>
            <a:r>
              <a:rPr lang="zh-CN" altLang="en-US" sz="4400" b="1" spc="30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计</a:t>
            </a:r>
            <a:endParaRPr lang="en-US" altLang="zh-CN" sz="4400" b="1" spc="30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00000"/>
              </a:lnSpc>
              <a:spcAft>
                <a:spcPts val="800"/>
              </a:spcAft>
              <a:defRPr/>
            </a:pPr>
            <a:r>
              <a:rPr lang="en-US" altLang="zh-CN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4400" b="1" spc="30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      ——</a:t>
            </a:r>
            <a:r>
              <a:rPr lang="zh-CN" altLang="en-US" sz="4400" b="1" spc="30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“白首”</a:t>
            </a:r>
            <a:endParaRPr lang="en-US" altLang="zh-CN" sz="4400" b="1" spc="30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00000"/>
              </a:lnSpc>
              <a:spcAft>
                <a:spcPts val="800"/>
              </a:spcAft>
              <a:defRPr/>
            </a:pPr>
            <a:endParaRPr lang="zh-CN" altLang="en-US" sz="4400" b="1" spc="30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Title 6"/>
          <p:cNvSpPr txBox="1"/>
          <p:nvPr>
            <p:custDataLst>
              <p:tags r:id="rId3"/>
            </p:custDataLst>
          </p:nvPr>
        </p:nvSpPr>
        <p:spPr>
          <a:xfrm>
            <a:off x="8275092" y="3593576"/>
            <a:ext cx="3903260" cy="56515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0000" tIns="46800" rIns="90000" bIns="46800" anchor="t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>
              <a:lnSpc>
                <a:spcPct val="100000"/>
              </a:lnSpc>
              <a:spcAft>
                <a:spcPts val="800"/>
              </a:spcAft>
              <a:defRPr/>
            </a:pPr>
            <a:r>
              <a:rPr lang="en-US" altLang="zh-CN" sz="2000" b="1" spc="30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—</a:t>
            </a:r>
            <a:r>
              <a:rPr lang="zh-CN" altLang="en-US" sz="2000" b="1" spc="30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吴雨</a:t>
            </a:r>
            <a:endParaRPr lang="zh-CN" altLang="en-US" sz="2000" b="1" spc="30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4"/>
    </p:custData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排版系列"/>
          <p:cNvPicPr>
            <a:picLocks noChangeAspect="1"/>
          </p:cNvPicPr>
          <p:nvPr/>
        </p:nvPicPr>
        <p:blipFill>
          <a:blip r:embed="rId1" cstate="print">
            <a:lum bright="66000" contrast="-84000"/>
          </a:blip>
          <a:stretch>
            <a:fillRect/>
          </a:stretch>
        </p:blipFill>
        <p:spPr>
          <a:xfrm rot="16200000">
            <a:off x="2666365" y="-2667000"/>
            <a:ext cx="6859270" cy="1219327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sp>
        <p:nvSpPr>
          <p:cNvPr id="12" name="object 2"/>
          <p:cNvSpPr txBox="1">
            <a:spLocks noGrp="1"/>
          </p:cNvSpPr>
          <p:nvPr/>
        </p:nvSpPr>
        <p:spPr>
          <a:xfrm>
            <a:off x="10236200" y="141605"/>
            <a:ext cx="1956435" cy="381635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vert="horz" wrap="square" lIns="0" tIns="12700" rIns="0" bIns="0" rtlCol="0" anchor="ctr" anchorCtr="0">
            <a:spAutoFit/>
          </a:bodyPr>
          <a:lstStyle>
            <a:lvl1pPr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4400" b="1" u="none" strike="noStrike" kern="1200" cap="none" spc="3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24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object 2"/>
          <p:cNvSpPr txBox="1">
            <a:spLocks noGrp="1"/>
          </p:cNvSpPr>
          <p:nvPr/>
        </p:nvSpPr>
        <p:spPr>
          <a:xfrm>
            <a:off x="10481275" y="172085"/>
            <a:ext cx="1856105" cy="320040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2000" spc="360" dirty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   </a:t>
            </a:r>
            <a:r>
              <a:rPr sz="2000" spc="360" dirty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文创</a:t>
            </a:r>
            <a:endParaRPr sz="2000" spc="360" dirty="0">
              <a:solidFill>
                <a:schemeClr val="accent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object 2"/>
          <p:cNvSpPr txBox="1">
            <a:spLocks noGrp="1"/>
          </p:cNvSpPr>
          <p:nvPr>
            <p:ph type="title"/>
          </p:nvPr>
        </p:nvSpPr>
        <p:spPr>
          <a:xfrm>
            <a:off x="-119005" y="1420412"/>
            <a:ext cx="2997200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      2</a:t>
            </a:r>
            <a:r>
              <a:rPr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、文创部分</a:t>
            </a:r>
            <a:endParaRPr sz="1800" spc="36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object 2"/>
          <p:cNvSpPr txBox="1"/>
          <p:nvPr/>
        </p:nvSpPr>
        <p:spPr>
          <a:xfrm>
            <a:off x="975995" y="1841500"/>
            <a:ext cx="5844540" cy="332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indent="71755" algn="just" fontAlgn="auto">
              <a:lnSpc>
                <a:spcPct val="130000"/>
              </a:lnSpc>
              <a:spcBef>
                <a:spcPts val="100"/>
              </a:spcBef>
            </a:pPr>
            <a:r>
              <a:rPr lang="en-US"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altLang="en-US"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给服装做上一些装饰搭配可以增添几分色彩。</a:t>
            </a:r>
            <a:endParaRPr lang="zh-CN" altLang="en-US" sz="1600" spc="210" dirty="0">
              <a:solidFill>
                <a:srgbClr val="231F2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2" name="图片 1" descr="扇子"/>
          <p:cNvPicPr>
            <a:picLocks noChangeAspect="1"/>
          </p:cNvPicPr>
          <p:nvPr/>
        </p:nvPicPr>
        <p:blipFill>
          <a:blip r:embed="rId2" cstate="print"/>
          <a:srcRect l="22890" t="18176" r="18649" b="5438"/>
          <a:stretch>
            <a:fillRect/>
          </a:stretch>
        </p:blipFill>
        <p:spPr>
          <a:xfrm>
            <a:off x="9479915" y="1962150"/>
            <a:ext cx="2512060" cy="328231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6664960" y="1947545"/>
            <a:ext cx="2475230" cy="3282950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效果图套装"/>
          <p:cNvPicPr>
            <a:picLocks noChangeAspect="1"/>
          </p:cNvPicPr>
          <p:nvPr/>
        </p:nvPicPr>
        <p:blipFill>
          <a:blip r:embed="rId3" cstate="print"/>
          <a:srcRect l="49549" t="8769" r="15747" b="62803"/>
          <a:stretch>
            <a:fillRect/>
          </a:stretch>
        </p:blipFill>
        <p:spPr>
          <a:xfrm>
            <a:off x="6684010" y="1938020"/>
            <a:ext cx="2401570" cy="1852295"/>
          </a:xfrm>
          <a:prstGeom prst="rect">
            <a:avLst/>
          </a:prstGeom>
        </p:spPr>
      </p:pic>
      <p:pic>
        <p:nvPicPr>
          <p:cNvPr id="13" name="图片 12" descr="效果图套装"/>
          <p:cNvPicPr>
            <a:picLocks noChangeAspect="1"/>
          </p:cNvPicPr>
          <p:nvPr/>
        </p:nvPicPr>
        <p:blipFill>
          <a:blip r:embed="rId3" cstate="print"/>
          <a:srcRect l="42060" t="55463" r="31302" b="16261"/>
          <a:stretch>
            <a:fillRect/>
          </a:stretch>
        </p:blipFill>
        <p:spPr>
          <a:xfrm>
            <a:off x="7097395" y="3635375"/>
            <a:ext cx="1609725" cy="1609090"/>
          </a:xfrm>
          <a:prstGeom prst="rect">
            <a:avLst/>
          </a:prstGeom>
        </p:spPr>
      </p:pic>
      <p:sp>
        <p:nvSpPr>
          <p:cNvPr id="15" name="object 2"/>
          <p:cNvSpPr txBox="1"/>
          <p:nvPr/>
        </p:nvSpPr>
        <p:spPr>
          <a:xfrm>
            <a:off x="839470" y="2435225"/>
            <a:ext cx="5844540" cy="2661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indent="71755" algn="just" fontAlgn="auto">
              <a:lnSpc>
                <a:spcPct val="130000"/>
              </a:lnSpc>
              <a:spcBef>
                <a:spcPts val="100"/>
              </a:spcBef>
            </a:pPr>
            <a:r>
              <a:rPr lang="en-US" altLang="zh-CN"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altLang="en-US"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扇子上是和衣服一体的系列图案，扇子上华夏二字</a:t>
            </a:r>
            <a:endParaRPr lang="zh-CN" altLang="en-US" sz="1600" spc="210" dirty="0">
              <a:solidFill>
                <a:srgbClr val="231F2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71755" algn="just" fontAlgn="auto">
              <a:lnSpc>
                <a:spcPct val="130000"/>
              </a:lnSpc>
              <a:spcBef>
                <a:spcPts val="100"/>
              </a:spcBef>
            </a:pPr>
            <a:r>
              <a:rPr lang="zh-CN" altLang="en-US"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是源于渭南是中华民族的发祥地之一，中华民族的又</a:t>
            </a:r>
            <a:endParaRPr lang="zh-CN" altLang="en-US" sz="1600" spc="210" dirty="0">
              <a:solidFill>
                <a:srgbClr val="231F2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71755" algn="just" fontAlgn="auto">
              <a:lnSpc>
                <a:spcPct val="130000"/>
              </a:lnSpc>
              <a:spcBef>
                <a:spcPts val="100"/>
              </a:spcBef>
            </a:pPr>
            <a:r>
              <a:rPr lang="zh-CN" altLang="en-US"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称“华夏”源于渭南，“华”即华山，“夏”指“夏</a:t>
            </a:r>
            <a:endParaRPr lang="zh-CN" altLang="en-US" sz="1600" spc="210" dirty="0">
              <a:solidFill>
                <a:srgbClr val="231F2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71755" algn="just" fontAlgn="auto">
              <a:lnSpc>
                <a:spcPct val="130000"/>
              </a:lnSpc>
              <a:spcBef>
                <a:spcPts val="100"/>
              </a:spcBef>
            </a:pPr>
            <a:r>
              <a:rPr lang="zh-CN" altLang="en-US"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阳”特指横亘于这区间的狭长地域。由这里产生的文</a:t>
            </a:r>
            <a:endParaRPr lang="zh-CN" altLang="en-US" sz="1600" spc="210" dirty="0">
              <a:solidFill>
                <a:srgbClr val="231F2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71755" algn="just" fontAlgn="auto">
              <a:lnSpc>
                <a:spcPct val="130000"/>
              </a:lnSpc>
              <a:spcBef>
                <a:spcPts val="100"/>
              </a:spcBef>
            </a:pPr>
            <a:r>
              <a:rPr lang="zh-CN" altLang="en-US"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明即就是“华夏文明”，因此渭南也有“华夏之根”</a:t>
            </a:r>
            <a:endParaRPr lang="zh-CN" altLang="en-US" sz="1600" spc="210" dirty="0">
              <a:solidFill>
                <a:srgbClr val="231F2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71755" algn="just" fontAlgn="auto">
              <a:lnSpc>
                <a:spcPct val="130000"/>
              </a:lnSpc>
              <a:spcBef>
                <a:spcPts val="100"/>
              </a:spcBef>
            </a:pPr>
            <a:r>
              <a:rPr lang="zh-CN" altLang="en-US"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的称谓。</a:t>
            </a:r>
            <a:endParaRPr lang="zh-CN" altLang="en-US" sz="1600" spc="210" dirty="0">
              <a:solidFill>
                <a:srgbClr val="231F2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71755" algn="just" fontAlgn="auto">
              <a:lnSpc>
                <a:spcPct val="130000"/>
              </a:lnSpc>
              <a:spcBef>
                <a:spcPts val="100"/>
              </a:spcBef>
            </a:pPr>
            <a:r>
              <a:rPr lang="zh-CN" altLang="en-US"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布鞋是渭南老产品了，所以也用来作为服装的一部</a:t>
            </a:r>
            <a:endParaRPr lang="zh-CN" altLang="en-US" sz="1600" spc="210" dirty="0">
              <a:solidFill>
                <a:srgbClr val="231F2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71755" algn="just" fontAlgn="auto">
              <a:lnSpc>
                <a:spcPct val="130000"/>
              </a:lnSpc>
              <a:spcBef>
                <a:spcPts val="100"/>
              </a:spcBef>
            </a:pPr>
            <a:r>
              <a:rPr lang="zh-CN" altLang="en-US"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分。</a:t>
            </a:r>
            <a:endParaRPr lang="zh-CN" altLang="en-US" sz="1600" spc="210" dirty="0">
              <a:solidFill>
                <a:srgbClr val="231F2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  <p:custDataLst>
      <p:tags r:id="rId4"/>
    </p:custData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排版系列"/>
          <p:cNvPicPr>
            <a:picLocks noChangeAspect="1"/>
          </p:cNvPicPr>
          <p:nvPr/>
        </p:nvPicPr>
        <p:blipFill>
          <a:blip r:embed="rId1" cstate="print">
            <a:lum bright="66000" contrast="-84000"/>
          </a:blip>
          <a:stretch>
            <a:fillRect/>
          </a:stretch>
        </p:blipFill>
        <p:spPr>
          <a:xfrm rot="16200000">
            <a:off x="2666365" y="-2667000"/>
            <a:ext cx="6859270" cy="1219327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sp>
        <p:nvSpPr>
          <p:cNvPr id="12" name="object 2"/>
          <p:cNvSpPr txBox="1">
            <a:spLocks noGrp="1"/>
          </p:cNvSpPr>
          <p:nvPr/>
        </p:nvSpPr>
        <p:spPr>
          <a:xfrm>
            <a:off x="10236200" y="141605"/>
            <a:ext cx="1956435" cy="381635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vert="horz" wrap="square" lIns="0" tIns="12700" rIns="0" bIns="0" rtlCol="0" anchor="ctr" anchorCtr="0">
            <a:spAutoFit/>
          </a:bodyPr>
          <a:lstStyle>
            <a:lvl1pPr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4400" b="1" u="none" strike="noStrike" kern="1200" cap="none" spc="3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24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object 2"/>
          <p:cNvSpPr txBox="1">
            <a:spLocks noGrp="1"/>
          </p:cNvSpPr>
          <p:nvPr/>
        </p:nvSpPr>
        <p:spPr>
          <a:xfrm>
            <a:off x="10481275" y="172085"/>
            <a:ext cx="1856105" cy="320040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2000" spc="360" dirty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   </a:t>
            </a:r>
            <a:r>
              <a:rPr sz="2000" spc="360" dirty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文创</a:t>
            </a:r>
            <a:endParaRPr sz="2000" spc="360" dirty="0">
              <a:solidFill>
                <a:schemeClr val="accent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4" name="图片 3" descr="备份备份mmexport159438958536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68645" y="2555875"/>
            <a:ext cx="4327525" cy="3014980"/>
          </a:xfrm>
          <a:prstGeom prst="rect">
            <a:avLst/>
          </a:prstGeom>
        </p:spPr>
      </p:pic>
      <p:pic>
        <p:nvPicPr>
          <p:cNvPr id="6" name="图片 5" descr="效果图套装上色3衣服搭配"/>
          <p:cNvPicPr>
            <a:picLocks noChangeAspect="1"/>
          </p:cNvPicPr>
          <p:nvPr/>
        </p:nvPicPr>
        <p:blipFill>
          <a:blip r:embed="rId3" cstate="print"/>
          <a:srcRect l="65167" t="47696" r="6822" b="37614"/>
          <a:stretch>
            <a:fillRect/>
          </a:stretch>
        </p:blipFill>
        <p:spPr>
          <a:xfrm>
            <a:off x="2103755" y="3114040"/>
            <a:ext cx="2832735" cy="2096135"/>
          </a:xfrm>
          <a:prstGeom prst="rect">
            <a:avLst/>
          </a:prstGeom>
        </p:spPr>
      </p:pic>
      <p:sp>
        <p:nvSpPr>
          <p:cNvPr id="15" name="object 2"/>
          <p:cNvSpPr txBox="1"/>
          <p:nvPr/>
        </p:nvSpPr>
        <p:spPr>
          <a:xfrm>
            <a:off x="941070" y="1786890"/>
            <a:ext cx="7153275" cy="332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indent="71755" algn="just" fontAlgn="auto">
              <a:lnSpc>
                <a:spcPct val="130000"/>
              </a:lnSpc>
              <a:spcBef>
                <a:spcPts val="100"/>
              </a:spcBef>
            </a:pPr>
            <a:r>
              <a:rPr lang="en-US" altLang="zh-CN"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altLang="en-US"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女式包用了民国时代的改造，草稿尝试过其他几种款式。</a:t>
            </a:r>
            <a:endParaRPr lang="zh-CN" altLang="en-US" sz="1600" spc="210" dirty="0">
              <a:solidFill>
                <a:srgbClr val="231F2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  <p:custDataLst>
      <p:tags r:id="rId4"/>
    </p:custData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排版系列"/>
          <p:cNvPicPr>
            <a:picLocks noChangeAspect="1"/>
          </p:cNvPicPr>
          <p:nvPr/>
        </p:nvPicPr>
        <p:blipFill>
          <a:blip r:embed="rId1" cstate="print">
            <a:lum bright="66000" contrast="-84000"/>
          </a:blip>
          <a:stretch>
            <a:fillRect/>
          </a:stretch>
        </p:blipFill>
        <p:spPr>
          <a:xfrm rot="16200000">
            <a:off x="2667000" y="-2667000"/>
            <a:ext cx="6859270" cy="1219327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sp>
        <p:nvSpPr>
          <p:cNvPr id="7" name="矩形 6"/>
          <p:cNvSpPr/>
          <p:nvPr/>
        </p:nvSpPr>
        <p:spPr>
          <a:xfrm>
            <a:off x="882015" y="1059180"/>
            <a:ext cx="10560050" cy="550799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效果图套装2"/>
          <p:cNvPicPr>
            <a:picLocks noChangeAspect="1"/>
          </p:cNvPicPr>
          <p:nvPr/>
        </p:nvPicPr>
        <p:blipFill>
          <a:blip r:embed="rId2" cstate="print"/>
          <a:srcRect r="81876"/>
          <a:stretch>
            <a:fillRect/>
          </a:stretch>
        </p:blipFill>
        <p:spPr>
          <a:xfrm>
            <a:off x="1370330" y="1325245"/>
            <a:ext cx="1084580" cy="4975225"/>
          </a:xfrm>
          <a:prstGeom prst="rect">
            <a:avLst/>
          </a:prstGeom>
        </p:spPr>
      </p:pic>
      <p:pic>
        <p:nvPicPr>
          <p:cNvPr id="5" name="图片 4" descr="效果图套装2"/>
          <p:cNvPicPr>
            <a:picLocks noChangeAspect="1"/>
          </p:cNvPicPr>
          <p:nvPr/>
        </p:nvPicPr>
        <p:blipFill>
          <a:blip r:embed="rId2" cstate="print"/>
          <a:srcRect l="24066" r="37468"/>
          <a:stretch>
            <a:fillRect/>
          </a:stretch>
        </p:blipFill>
        <p:spPr>
          <a:xfrm>
            <a:off x="2272665" y="1325245"/>
            <a:ext cx="2301875" cy="4975225"/>
          </a:xfrm>
          <a:prstGeom prst="rect">
            <a:avLst/>
          </a:prstGeom>
        </p:spPr>
      </p:pic>
      <p:sp>
        <p:nvSpPr>
          <p:cNvPr id="12" name="object 2"/>
          <p:cNvSpPr txBox="1">
            <a:spLocks noGrp="1"/>
          </p:cNvSpPr>
          <p:nvPr/>
        </p:nvSpPr>
        <p:spPr>
          <a:xfrm>
            <a:off x="10236200" y="141605"/>
            <a:ext cx="1956435" cy="381635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vert="horz" wrap="square" lIns="0" tIns="12700" rIns="0" bIns="0" rtlCol="0" anchor="ctr" anchorCtr="0">
            <a:spAutoFit/>
          </a:bodyPr>
          <a:lstStyle>
            <a:lvl1pPr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4400" b="1" u="none" strike="noStrike" kern="1200" cap="none" spc="3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24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object 2"/>
          <p:cNvSpPr txBox="1">
            <a:spLocks noGrp="1"/>
          </p:cNvSpPr>
          <p:nvPr/>
        </p:nvSpPr>
        <p:spPr>
          <a:xfrm>
            <a:off x="10481275" y="172085"/>
            <a:ext cx="1856105" cy="320040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2000" spc="360" dirty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   </a:t>
            </a:r>
            <a:r>
              <a:rPr sz="2000" spc="360" dirty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草稿</a:t>
            </a:r>
            <a:endParaRPr sz="2000" spc="360" dirty="0">
              <a:solidFill>
                <a:schemeClr val="accent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object 2"/>
          <p:cNvSpPr txBox="1">
            <a:spLocks noGrp="1"/>
          </p:cNvSpPr>
          <p:nvPr>
            <p:ph type="title"/>
          </p:nvPr>
        </p:nvSpPr>
        <p:spPr>
          <a:xfrm>
            <a:off x="-214255" y="523157"/>
            <a:ext cx="2997200" cy="566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      3</a:t>
            </a:r>
            <a:r>
              <a:rPr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、其他</a:t>
            </a:r>
            <a:br>
              <a:rPr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</a:br>
            <a:r>
              <a:rPr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      </a:t>
            </a:r>
            <a:endParaRPr sz="1800" spc="36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6" name="图片 5" descr="效果图套装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9235" y="1857375"/>
            <a:ext cx="4558030" cy="4292600"/>
          </a:xfrm>
          <a:prstGeom prst="rect">
            <a:avLst/>
          </a:prstGeom>
        </p:spPr>
      </p:pic>
      <p:pic>
        <p:nvPicPr>
          <p:cNvPr id="8" name="图片 7" descr="效果图套装2"/>
          <p:cNvPicPr>
            <a:picLocks noChangeAspect="1"/>
          </p:cNvPicPr>
          <p:nvPr/>
        </p:nvPicPr>
        <p:blipFill>
          <a:blip r:embed="rId2" cstate="print"/>
          <a:srcRect l="65938"/>
          <a:stretch>
            <a:fillRect/>
          </a:stretch>
        </p:blipFill>
        <p:spPr>
          <a:xfrm>
            <a:off x="4257675" y="1325245"/>
            <a:ext cx="2038350" cy="49752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:\高清图\简单背景-小清新\pexels-photo-2123430.jpegpexels-photo-2123430"/>
          <p:cNvPicPr/>
          <p:nvPr>
            <p:custDataLst>
              <p:tags r:id="rId1"/>
            </p:custDataLst>
          </p:nvPr>
        </p:nvPicPr>
        <p:blipFill>
          <a:blip r:embed="rId2" cstate="print"/>
          <a:srcRect r="-220"/>
          <a:stretch>
            <a:fillRect/>
          </a:stretch>
        </p:blipFill>
        <p:spPr>
          <a:xfrm>
            <a:off x="611470" y="588010"/>
            <a:ext cx="10969200" cy="3643200"/>
          </a:xfrm>
          <a:prstGeom prst="rect">
            <a:avLst/>
          </a:prstGeom>
        </p:spPr>
      </p:pic>
      <p:sp>
        <p:nvSpPr>
          <p:cNvPr id="3" name="Title 6"/>
          <p:cNvSpPr txBox="1"/>
          <p:nvPr>
            <p:custDataLst>
              <p:tags r:id="rId3"/>
            </p:custDataLst>
          </p:nvPr>
        </p:nvSpPr>
        <p:spPr>
          <a:xfrm>
            <a:off x="1576670" y="2181225"/>
            <a:ext cx="3554730" cy="56515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0000" tIns="46800" rIns="90000" bIns="46800" anchor="t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>
              <a:lnSpc>
                <a:spcPct val="100000"/>
              </a:lnSpc>
              <a:spcAft>
                <a:spcPts val="800"/>
              </a:spcAft>
              <a:defRPr/>
            </a:pPr>
            <a:r>
              <a:rPr lang="zh-CN" altLang="en-US" sz="40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二</a:t>
            </a:r>
            <a:r>
              <a:rPr lang="zh-CN" altLang="en-US" sz="4000" b="1" spc="30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、产品</a:t>
            </a:r>
            <a:r>
              <a:rPr lang="zh-CN" altLang="en-US" sz="40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运用</a:t>
            </a:r>
            <a:endParaRPr lang="zh-CN" altLang="en-US" sz="4000" b="1" spc="30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4"/>
    </p:custData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排版系列"/>
          <p:cNvPicPr>
            <a:picLocks noChangeAspect="1"/>
          </p:cNvPicPr>
          <p:nvPr/>
        </p:nvPicPr>
        <p:blipFill>
          <a:blip r:embed="rId1" cstate="print">
            <a:lum bright="66000" contrast="-84000"/>
          </a:blip>
          <a:stretch>
            <a:fillRect/>
          </a:stretch>
        </p:blipFill>
        <p:spPr>
          <a:xfrm rot="16200000">
            <a:off x="2666365" y="-2667000"/>
            <a:ext cx="6859270" cy="1219327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sp>
        <p:nvSpPr>
          <p:cNvPr id="12" name="object 2"/>
          <p:cNvSpPr txBox="1">
            <a:spLocks noGrp="1"/>
          </p:cNvSpPr>
          <p:nvPr/>
        </p:nvSpPr>
        <p:spPr>
          <a:xfrm>
            <a:off x="10236200" y="141605"/>
            <a:ext cx="1956435" cy="381635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vert="horz" wrap="square" lIns="0" tIns="12700" rIns="0" bIns="0" rtlCol="0" anchor="ctr" anchorCtr="0">
            <a:spAutoFit/>
          </a:bodyPr>
          <a:lstStyle>
            <a:lvl1pPr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4400" b="1" u="none" strike="noStrike" kern="1200" cap="none" spc="3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24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object 2"/>
          <p:cNvSpPr txBox="1">
            <a:spLocks noGrp="1"/>
          </p:cNvSpPr>
          <p:nvPr/>
        </p:nvSpPr>
        <p:spPr>
          <a:xfrm>
            <a:off x="10134565" y="203200"/>
            <a:ext cx="1856105" cy="320040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US" altLang="zh-CN" sz="2000" spc="360" dirty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   </a:t>
            </a:r>
            <a:r>
              <a:rPr sz="2000" spc="360" dirty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色彩运用</a:t>
            </a:r>
            <a:endParaRPr sz="2000" spc="360" dirty="0">
              <a:solidFill>
                <a:schemeClr val="accent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object 2"/>
          <p:cNvSpPr txBox="1">
            <a:spLocks noGrp="1"/>
          </p:cNvSpPr>
          <p:nvPr>
            <p:ph type="title"/>
          </p:nvPr>
        </p:nvSpPr>
        <p:spPr>
          <a:xfrm>
            <a:off x="-214255" y="536604"/>
            <a:ext cx="29972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      1</a:t>
            </a:r>
            <a:r>
              <a:rPr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、</a:t>
            </a:r>
            <a:r>
              <a:rPr sz="1800" spc="36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色彩运用</a:t>
            </a:r>
            <a:br>
              <a:rPr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</a:br>
            <a:r>
              <a:rPr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      </a:t>
            </a:r>
            <a:endParaRPr sz="1800" spc="36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" name="图片 2" descr="效果图套装上色阴影"/>
          <p:cNvPicPr>
            <a:picLocks noChangeAspect="1"/>
          </p:cNvPicPr>
          <p:nvPr/>
        </p:nvPicPr>
        <p:blipFill>
          <a:blip r:embed="rId2" cstate="print"/>
          <a:srcRect l="12832" t="12823" r="10717" b="20801"/>
          <a:stretch>
            <a:fillRect/>
          </a:stretch>
        </p:blipFill>
        <p:spPr>
          <a:xfrm>
            <a:off x="712470" y="1187450"/>
            <a:ext cx="8093075" cy="5058410"/>
          </a:xfrm>
          <a:prstGeom prst="rect">
            <a:avLst/>
          </a:prstGeom>
        </p:spPr>
      </p:pic>
      <p:pic>
        <p:nvPicPr>
          <p:cNvPr id="14" name="图片 13" descr="微信截图_2020083022565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59900" y="2005330"/>
            <a:ext cx="1497965" cy="439420"/>
          </a:xfrm>
          <a:prstGeom prst="rect">
            <a:avLst/>
          </a:prstGeom>
        </p:spPr>
      </p:pic>
      <p:pic>
        <p:nvPicPr>
          <p:cNvPr id="16" name="图片 15" descr="微信截图_2020083023035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359900" y="2735580"/>
            <a:ext cx="1493520" cy="412750"/>
          </a:xfrm>
          <a:prstGeom prst="rect">
            <a:avLst/>
          </a:prstGeom>
        </p:spPr>
      </p:pic>
      <p:pic>
        <p:nvPicPr>
          <p:cNvPr id="17" name="图片 16" descr="微信截图_20200830225655"/>
          <p:cNvPicPr>
            <a:picLocks noChangeAspect="1"/>
          </p:cNvPicPr>
          <p:nvPr/>
        </p:nvPicPr>
        <p:blipFill>
          <a:blip r:embed="rId3" cstate="print">
            <a:lum bright="10000" contrast="-36000"/>
          </a:blip>
          <a:stretch>
            <a:fillRect/>
          </a:stretch>
        </p:blipFill>
        <p:spPr>
          <a:xfrm>
            <a:off x="9359900" y="3496945"/>
            <a:ext cx="1497965" cy="439420"/>
          </a:xfrm>
          <a:prstGeom prst="rect">
            <a:avLst/>
          </a:prstGeom>
        </p:spPr>
      </p:pic>
      <p:sp>
        <p:nvSpPr>
          <p:cNvPr id="18" name="object 2"/>
          <p:cNvSpPr txBox="1">
            <a:spLocks noGrp="1"/>
          </p:cNvSpPr>
          <p:nvPr/>
        </p:nvSpPr>
        <p:spPr>
          <a:xfrm>
            <a:off x="8137900" y="1391202"/>
            <a:ext cx="2997200" cy="566420"/>
          </a:xfrm>
          <a:prstGeom prst="rect">
            <a:avLst/>
          </a:prstGeom>
        </p:spPr>
        <p:txBody>
          <a:bodyPr vert="horz" wrap="square" lIns="0" tIns="12700" rIns="0" bIns="0" rtlCol="0" anchor="ctr" anchorCtr="0">
            <a:sp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      </a:t>
            </a:r>
            <a:r>
              <a:rPr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服装运用</a:t>
            </a:r>
            <a:br>
              <a:rPr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</a:br>
            <a:r>
              <a:rPr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      </a:t>
            </a:r>
            <a:endParaRPr sz="1800" spc="36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9" name="object 2"/>
          <p:cNvSpPr txBox="1">
            <a:spLocks noGrp="1"/>
          </p:cNvSpPr>
          <p:nvPr/>
        </p:nvSpPr>
        <p:spPr>
          <a:xfrm>
            <a:off x="8128375" y="4133767"/>
            <a:ext cx="2997200" cy="566420"/>
          </a:xfrm>
          <a:prstGeom prst="rect">
            <a:avLst/>
          </a:prstGeom>
        </p:spPr>
        <p:txBody>
          <a:bodyPr vert="horz" wrap="square" lIns="0" tIns="12700" rIns="0" bIns="0" rtlCol="0" anchor="ctr" anchorCtr="0">
            <a:sp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      </a:t>
            </a:r>
            <a:r>
              <a:rPr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服饰运用</a:t>
            </a:r>
            <a:br>
              <a:rPr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</a:br>
            <a:r>
              <a:rPr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      </a:t>
            </a:r>
            <a:endParaRPr sz="1800" spc="36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0" name="图片 19" descr="微信截图_20200830230356"/>
          <p:cNvPicPr>
            <a:picLocks noChangeAspect="1"/>
          </p:cNvPicPr>
          <p:nvPr/>
        </p:nvPicPr>
        <p:blipFill>
          <a:blip r:embed="rId4" cstate="print">
            <a:lum bright="-60000" contrast="-100000"/>
          </a:blip>
          <a:stretch>
            <a:fillRect/>
          </a:stretch>
        </p:blipFill>
        <p:spPr>
          <a:xfrm>
            <a:off x="9340215" y="4700270"/>
            <a:ext cx="1513205" cy="456565"/>
          </a:xfrm>
          <a:prstGeom prst="rect">
            <a:avLst/>
          </a:prstGeom>
        </p:spPr>
      </p:pic>
      <p:pic>
        <p:nvPicPr>
          <p:cNvPr id="21" name="图片 20" descr="微信截图_20200830230128"/>
          <p:cNvPicPr>
            <a:picLocks noChangeAspect="1"/>
          </p:cNvPicPr>
          <p:nvPr/>
        </p:nvPicPr>
        <p:blipFill>
          <a:blip r:embed="rId5" cstate="print">
            <a:lum bright="-10000" contrast="30000"/>
          </a:blip>
          <a:stretch>
            <a:fillRect/>
          </a:stretch>
        </p:blipFill>
        <p:spPr>
          <a:xfrm>
            <a:off x="9347835" y="5396230"/>
            <a:ext cx="1518285" cy="41338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排版系列"/>
          <p:cNvPicPr>
            <a:picLocks noChangeAspect="1"/>
          </p:cNvPicPr>
          <p:nvPr/>
        </p:nvPicPr>
        <p:blipFill>
          <a:blip r:embed="rId1" cstate="print">
            <a:lum bright="66000" contrast="-84000"/>
          </a:blip>
          <a:stretch>
            <a:fillRect/>
          </a:stretch>
        </p:blipFill>
        <p:spPr>
          <a:xfrm rot="16200000">
            <a:off x="2666365" y="-2667000"/>
            <a:ext cx="6859270" cy="1219327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sp>
        <p:nvSpPr>
          <p:cNvPr id="12" name="object 2"/>
          <p:cNvSpPr txBox="1">
            <a:spLocks noGrp="1"/>
          </p:cNvSpPr>
          <p:nvPr/>
        </p:nvSpPr>
        <p:spPr>
          <a:xfrm>
            <a:off x="10236200" y="141605"/>
            <a:ext cx="1956435" cy="381635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vert="horz" wrap="square" lIns="0" tIns="12700" rIns="0" bIns="0" rtlCol="0" anchor="ctr" anchorCtr="0">
            <a:spAutoFit/>
          </a:bodyPr>
          <a:lstStyle>
            <a:lvl1pPr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4400" b="1" u="none" strike="noStrike" kern="1200" cap="none" spc="3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2400" dirty="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图片 1" descr="效果图套装上色"/>
          <p:cNvPicPr>
            <a:picLocks noChangeAspect="1"/>
          </p:cNvPicPr>
          <p:nvPr/>
        </p:nvPicPr>
        <p:blipFill>
          <a:blip r:embed="rId2" cstate="print"/>
          <a:srcRect l="9914" t="4068" r="16736"/>
          <a:stretch>
            <a:fillRect/>
          </a:stretch>
        </p:blipFill>
        <p:spPr>
          <a:xfrm>
            <a:off x="996315" y="523240"/>
            <a:ext cx="6562725" cy="6179185"/>
          </a:xfrm>
          <a:prstGeom prst="rect">
            <a:avLst/>
          </a:prstGeom>
        </p:spPr>
      </p:pic>
      <p:pic>
        <p:nvPicPr>
          <p:cNvPr id="8" name="图片 7" descr="微信截图_2020083022565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04860" y="1703705"/>
            <a:ext cx="1497965" cy="439420"/>
          </a:xfrm>
          <a:prstGeom prst="rect">
            <a:avLst/>
          </a:prstGeom>
        </p:spPr>
      </p:pic>
      <p:pic>
        <p:nvPicPr>
          <p:cNvPr id="13" name="图片 12" descr="微信截图_20200830225832"/>
          <p:cNvPicPr>
            <a:picLocks noChangeAspect="1"/>
          </p:cNvPicPr>
          <p:nvPr/>
        </p:nvPicPr>
        <p:blipFill>
          <a:blip r:embed="rId4" cstate="print">
            <a:lum bright="6000"/>
          </a:blip>
          <a:stretch>
            <a:fillRect/>
          </a:stretch>
        </p:blipFill>
        <p:spPr>
          <a:xfrm>
            <a:off x="10332085" y="1691640"/>
            <a:ext cx="1493520" cy="463550"/>
          </a:xfrm>
          <a:prstGeom prst="rect">
            <a:avLst/>
          </a:prstGeom>
        </p:spPr>
      </p:pic>
      <p:pic>
        <p:nvPicPr>
          <p:cNvPr id="6" name="图片 5" descr="微信截图_2020083023012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11210" y="2404110"/>
            <a:ext cx="1518285" cy="413385"/>
          </a:xfrm>
          <a:prstGeom prst="rect">
            <a:avLst/>
          </a:prstGeom>
        </p:spPr>
      </p:pic>
      <p:sp>
        <p:nvSpPr>
          <p:cNvPr id="7" name="object 2"/>
          <p:cNvSpPr txBox="1">
            <a:spLocks noGrp="1"/>
          </p:cNvSpPr>
          <p:nvPr>
            <p:ph type="title"/>
          </p:nvPr>
        </p:nvSpPr>
        <p:spPr>
          <a:xfrm>
            <a:off x="7137140" y="1141012"/>
            <a:ext cx="2997200" cy="566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      </a:t>
            </a:r>
            <a:r>
              <a:rPr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服装运用</a:t>
            </a:r>
            <a:br>
              <a:rPr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</a:br>
            <a:r>
              <a:rPr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      </a:t>
            </a:r>
            <a:endParaRPr sz="1800" spc="36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4" name="图片 13" descr="微信截图_2020083023035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332085" y="2404110"/>
            <a:ext cx="1493520" cy="412750"/>
          </a:xfrm>
          <a:prstGeom prst="rect">
            <a:avLst/>
          </a:prstGeom>
        </p:spPr>
      </p:pic>
      <p:sp>
        <p:nvSpPr>
          <p:cNvPr id="15" name="object 2"/>
          <p:cNvSpPr txBox="1">
            <a:spLocks noGrp="1"/>
          </p:cNvSpPr>
          <p:nvPr/>
        </p:nvSpPr>
        <p:spPr>
          <a:xfrm>
            <a:off x="7238740" y="3329857"/>
            <a:ext cx="2997200" cy="566420"/>
          </a:xfrm>
          <a:prstGeom prst="rect">
            <a:avLst/>
          </a:prstGeom>
        </p:spPr>
        <p:txBody>
          <a:bodyPr vert="horz" wrap="square" lIns="0" tIns="12700" rIns="0" bIns="0" rtlCol="0" anchor="ctr" anchorCtr="0">
            <a:sp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      </a:t>
            </a:r>
            <a:r>
              <a:rPr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服饰运用</a:t>
            </a:r>
            <a:br>
              <a:rPr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</a:br>
            <a:r>
              <a:rPr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      </a:t>
            </a:r>
            <a:endParaRPr sz="1800" spc="36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6" name="图片 15" descr="微信截图_20200830225832"/>
          <p:cNvPicPr>
            <a:picLocks noChangeAspect="1"/>
          </p:cNvPicPr>
          <p:nvPr/>
        </p:nvPicPr>
        <p:blipFill>
          <a:blip r:embed="rId4" cstate="print">
            <a:lum bright="6000"/>
          </a:blip>
          <a:stretch>
            <a:fillRect/>
          </a:stretch>
        </p:blipFill>
        <p:spPr>
          <a:xfrm>
            <a:off x="8404860" y="3978910"/>
            <a:ext cx="1470025" cy="457200"/>
          </a:xfrm>
          <a:prstGeom prst="rect">
            <a:avLst/>
          </a:prstGeom>
        </p:spPr>
      </p:pic>
      <p:pic>
        <p:nvPicPr>
          <p:cNvPr id="17" name="图片 16" descr="微信截图_20200830225832"/>
          <p:cNvPicPr>
            <a:picLocks noChangeAspect="1"/>
          </p:cNvPicPr>
          <p:nvPr/>
        </p:nvPicPr>
        <p:blipFill>
          <a:blip r:embed="rId4" cstate="print">
            <a:lum bright="6000" contrast="18000"/>
          </a:blip>
          <a:stretch>
            <a:fillRect/>
          </a:stretch>
        </p:blipFill>
        <p:spPr>
          <a:xfrm>
            <a:off x="10134600" y="3978910"/>
            <a:ext cx="1472565" cy="457200"/>
          </a:xfrm>
          <a:prstGeom prst="rect">
            <a:avLst/>
          </a:prstGeom>
        </p:spPr>
      </p:pic>
      <p:pic>
        <p:nvPicPr>
          <p:cNvPr id="18" name="图片 17" descr="微信截图_20200830230356"/>
          <p:cNvPicPr>
            <a:picLocks noChangeAspect="1"/>
          </p:cNvPicPr>
          <p:nvPr/>
        </p:nvPicPr>
        <p:blipFill>
          <a:blip r:embed="rId6" cstate="print">
            <a:lum contrast="-30000"/>
          </a:blip>
          <a:stretch>
            <a:fillRect/>
          </a:stretch>
        </p:blipFill>
        <p:spPr>
          <a:xfrm>
            <a:off x="8404860" y="4719955"/>
            <a:ext cx="1469390" cy="456565"/>
          </a:xfrm>
          <a:prstGeom prst="rect">
            <a:avLst/>
          </a:prstGeom>
        </p:spPr>
      </p:pic>
      <p:pic>
        <p:nvPicPr>
          <p:cNvPr id="19" name="图片 18" descr="微信截图_20200830230356"/>
          <p:cNvPicPr>
            <a:picLocks noChangeAspect="1"/>
          </p:cNvPicPr>
          <p:nvPr/>
        </p:nvPicPr>
        <p:blipFill>
          <a:blip r:embed="rId6" cstate="print">
            <a:lum bright="-60000" contrast="-100000"/>
          </a:blip>
          <a:stretch>
            <a:fillRect/>
          </a:stretch>
        </p:blipFill>
        <p:spPr>
          <a:xfrm>
            <a:off x="10134600" y="4719955"/>
            <a:ext cx="1513205" cy="456565"/>
          </a:xfrm>
          <a:prstGeom prst="rect">
            <a:avLst/>
          </a:prstGeom>
        </p:spPr>
      </p:pic>
      <p:pic>
        <p:nvPicPr>
          <p:cNvPr id="23" name="图片 22" descr="微信截图_20200830230820"/>
          <p:cNvPicPr>
            <a:picLocks noChangeAspect="1"/>
          </p:cNvPicPr>
          <p:nvPr/>
        </p:nvPicPr>
        <p:blipFill>
          <a:blip r:embed="rId7" cstate="print">
            <a:lum bright="18000" contrast="-36000"/>
          </a:blip>
          <a:stretch>
            <a:fillRect/>
          </a:stretch>
        </p:blipFill>
        <p:spPr>
          <a:xfrm>
            <a:off x="9307195" y="5491480"/>
            <a:ext cx="1479550" cy="456565"/>
          </a:xfrm>
          <a:prstGeom prst="rect">
            <a:avLst/>
          </a:prstGeom>
        </p:spPr>
      </p:pic>
      <p:sp>
        <p:nvSpPr>
          <p:cNvPr id="24" name="object 2"/>
          <p:cNvSpPr txBox="1">
            <a:spLocks noGrp="1"/>
          </p:cNvSpPr>
          <p:nvPr/>
        </p:nvSpPr>
        <p:spPr>
          <a:xfrm>
            <a:off x="10134565" y="203200"/>
            <a:ext cx="1856105" cy="320040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US" altLang="zh-CN" sz="2000" spc="360" dirty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   </a:t>
            </a:r>
            <a:r>
              <a:rPr sz="2000" spc="360" dirty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色彩运用</a:t>
            </a:r>
            <a:endParaRPr sz="2000" spc="360" dirty="0">
              <a:solidFill>
                <a:schemeClr val="accent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8"/>
    </p:custDataLst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排版系列"/>
          <p:cNvPicPr>
            <a:picLocks noChangeAspect="1"/>
          </p:cNvPicPr>
          <p:nvPr/>
        </p:nvPicPr>
        <p:blipFill>
          <a:blip r:embed="rId1" cstate="print">
            <a:lum bright="66000" contrast="-84000"/>
          </a:blip>
          <a:stretch>
            <a:fillRect/>
          </a:stretch>
        </p:blipFill>
        <p:spPr>
          <a:xfrm rot="16200000">
            <a:off x="2666365" y="-2667000"/>
            <a:ext cx="6859270" cy="1219327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sp>
        <p:nvSpPr>
          <p:cNvPr id="12" name="object 2"/>
          <p:cNvSpPr txBox="1">
            <a:spLocks noGrp="1"/>
          </p:cNvSpPr>
          <p:nvPr/>
        </p:nvSpPr>
        <p:spPr>
          <a:xfrm>
            <a:off x="10236200" y="141605"/>
            <a:ext cx="1956435" cy="381635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vert="horz" wrap="square" lIns="0" tIns="12700" rIns="0" bIns="0" rtlCol="0" anchor="ctr" anchorCtr="0">
            <a:spAutoFit/>
          </a:bodyPr>
          <a:lstStyle>
            <a:lvl1pPr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4400" b="1" u="none" strike="noStrike" kern="1200" cap="none" spc="3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24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object 2"/>
          <p:cNvSpPr txBox="1">
            <a:spLocks noGrp="1"/>
          </p:cNvSpPr>
          <p:nvPr/>
        </p:nvSpPr>
        <p:spPr>
          <a:xfrm>
            <a:off x="10134565" y="203200"/>
            <a:ext cx="1856105" cy="320040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US" altLang="zh-CN" sz="2000" spc="360" dirty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   </a:t>
            </a:r>
            <a:r>
              <a:rPr sz="2000" spc="360" dirty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色彩运用</a:t>
            </a:r>
            <a:endParaRPr sz="2000" spc="360" dirty="0">
              <a:solidFill>
                <a:schemeClr val="accent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object 2"/>
          <p:cNvSpPr txBox="1">
            <a:spLocks noGrp="1"/>
          </p:cNvSpPr>
          <p:nvPr>
            <p:ph type="title"/>
          </p:nvPr>
        </p:nvSpPr>
        <p:spPr>
          <a:xfrm>
            <a:off x="-214256" y="754972"/>
            <a:ext cx="339418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36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         </a:t>
            </a:r>
            <a:r>
              <a:rPr lang="en-US" sz="1800" spc="36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2</a:t>
            </a:r>
            <a:r>
              <a:rPr lang="zh-CN" altLang="en-US" sz="1800" spc="36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、</a:t>
            </a:r>
            <a:r>
              <a:rPr sz="1800" spc="360" dirty="0" err="1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色彩</a:t>
            </a:r>
            <a:r>
              <a:rPr lang="zh-CN" altLang="en-US" sz="1800" spc="36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分析</a:t>
            </a:r>
            <a:br>
              <a:rPr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</a:br>
            <a:r>
              <a:rPr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      </a:t>
            </a:r>
            <a:endParaRPr sz="1800" spc="36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9" name="object 2"/>
          <p:cNvSpPr txBox="1">
            <a:spLocks noGrp="1"/>
          </p:cNvSpPr>
          <p:nvPr/>
        </p:nvSpPr>
        <p:spPr>
          <a:xfrm>
            <a:off x="0" y="2864529"/>
            <a:ext cx="2997200" cy="566420"/>
          </a:xfrm>
          <a:prstGeom prst="rect">
            <a:avLst/>
          </a:prstGeom>
        </p:spPr>
        <p:txBody>
          <a:bodyPr vert="horz" wrap="square" lIns="0" tIns="12700" rIns="0" bIns="0" rtlCol="0" anchor="ctr" anchorCtr="0">
            <a:sp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      </a:t>
            </a:r>
            <a:r>
              <a:rPr lang="zh-CN" altLang="en-US" sz="1800" spc="36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主色</a:t>
            </a:r>
            <a:br>
              <a:rPr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</a:br>
            <a:r>
              <a:rPr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      </a:t>
            </a:r>
            <a:endParaRPr sz="1800" spc="36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0" name="图片 19" descr="微信截图_20200830230356"/>
          <p:cNvPicPr>
            <a:picLocks noChangeAspect="1"/>
          </p:cNvPicPr>
          <p:nvPr/>
        </p:nvPicPr>
        <p:blipFill>
          <a:blip r:embed="rId2" cstate="print">
            <a:lum bright="-60000" contrast="-100000"/>
          </a:blip>
          <a:stretch>
            <a:fillRect/>
          </a:stretch>
        </p:blipFill>
        <p:spPr>
          <a:xfrm>
            <a:off x="2475390" y="5014172"/>
            <a:ext cx="1513205" cy="456565"/>
          </a:xfrm>
          <a:prstGeom prst="rect">
            <a:avLst/>
          </a:prstGeom>
        </p:spPr>
      </p:pic>
      <p:pic>
        <p:nvPicPr>
          <p:cNvPr id="21" name="图片 20" descr="微信截图_20200830230128"/>
          <p:cNvPicPr>
            <a:picLocks noChangeAspect="1"/>
          </p:cNvPicPr>
          <p:nvPr/>
        </p:nvPicPr>
        <p:blipFill>
          <a:blip r:embed="rId3" cstate="print">
            <a:lum bright="-24000" contrast="30000"/>
          </a:blip>
          <a:stretch>
            <a:fillRect/>
          </a:stretch>
        </p:blipFill>
        <p:spPr>
          <a:xfrm>
            <a:off x="6973123" y="3321775"/>
            <a:ext cx="1518285" cy="413385"/>
          </a:xfrm>
          <a:prstGeom prst="rect">
            <a:avLst/>
          </a:prstGeom>
        </p:spPr>
      </p:pic>
      <p:sp>
        <p:nvSpPr>
          <p:cNvPr id="15" name="object 2"/>
          <p:cNvSpPr txBox="1"/>
          <p:nvPr/>
        </p:nvSpPr>
        <p:spPr>
          <a:xfrm>
            <a:off x="1025212" y="1379025"/>
            <a:ext cx="8500925" cy="1052596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 marR="5080" indent="222250" algn="just" fontAlgn="auto">
              <a:lnSpc>
                <a:spcPct val="130000"/>
              </a:lnSpc>
              <a:spcBef>
                <a:spcPts val="100"/>
              </a:spcBef>
            </a:pPr>
            <a:r>
              <a:rPr lang="zh-CN" altLang="en-US" sz="1600" spc="-175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色彩上运用的颜色纯度都很低，因为年轻人如果是青春靓丽，那老年人群就是安静祥和，</a:t>
            </a:r>
            <a:endParaRPr lang="en-US" altLang="zh-CN" sz="1600" spc="-175" dirty="0" smtClean="0">
              <a:solidFill>
                <a:srgbClr val="231F2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12700" marR="5080" indent="222250" algn="just" fontAlgn="auto">
              <a:lnSpc>
                <a:spcPct val="130000"/>
              </a:lnSpc>
              <a:spcBef>
                <a:spcPts val="100"/>
              </a:spcBef>
            </a:pPr>
            <a:r>
              <a:rPr lang="zh-CN" altLang="en-US" sz="1600" spc="-175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不聒噪的颜色与艳丽形成对比，不夺人眼球但是耐看，灰度上都没有很深，反而白元素掺</a:t>
            </a:r>
            <a:endParaRPr lang="en-US" altLang="zh-CN" sz="1600" spc="-175" dirty="0" smtClean="0">
              <a:solidFill>
                <a:srgbClr val="231F2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12700" marR="5080" indent="222250" algn="just" fontAlgn="auto">
              <a:lnSpc>
                <a:spcPct val="130000"/>
              </a:lnSpc>
              <a:spcBef>
                <a:spcPts val="100"/>
              </a:spcBef>
            </a:pPr>
            <a:r>
              <a:rPr lang="zh-CN" altLang="en-US" sz="1600" spc="-175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杂多一些，亮但不刺眼。配饰都用黑色来点睛，黑白灰层次分明。</a:t>
            </a:r>
            <a:endParaRPr lang="zh-CN" sz="1600" spc="-175" dirty="0">
              <a:solidFill>
                <a:srgbClr val="231F2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4" name="图片 23" descr="微信截图_2020083023035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8026" y="3322438"/>
            <a:ext cx="1493520" cy="412750"/>
          </a:xfrm>
          <a:prstGeom prst="rect">
            <a:avLst/>
          </a:prstGeom>
        </p:spPr>
      </p:pic>
      <p:pic>
        <p:nvPicPr>
          <p:cNvPr id="25" name="图片 24" descr="微信截图_2020083022565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22675" y="3273202"/>
            <a:ext cx="1497965" cy="439420"/>
          </a:xfrm>
          <a:prstGeom prst="rect">
            <a:avLst/>
          </a:prstGeom>
        </p:spPr>
      </p:pic>
      <p:sp>
        <p:nvSpPr>
          <p:cNvPr id="26" name="object 2"/>
          <p:cNvSpPr txBox="1">
            <a:spLocks noGrp="1"/>
          </p:cNvSpPr>
          <p:nvPr/>
        </p:nvSpPr>
        <p:spPr>
          <a:xfrm>
            <a:off x="0" y="4395352"/>
            <a:ext cx="2997200" cy="566420"/>
          </a:xfrm>
          <a:prstGeom prst="rect">
            <a:avLst/>
          </a:prstGeom>
        </p:spPr>
        <p:txBody>
          <a:bodyPr vert="horz" wrap="square" lIns="0" tIns="12700" rIns="0" bIns="0" rtlCol="0" anchor="ctr" anchorCtr="0">
            <a:sp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      </a:t>
            </a:r>
            <a:r>
              <a:rPr lang="zh-CN" altLang="en-US" sz="1800" spc="360" dirty="0" smtClean="0">
                <a:latin typeface="黑体" panose="02010609060101010101" charset="-122"/>
                <a:ea typeface="黑体" panose="02010609060101010101" charset="-122"/>
              </a:rPr>
              <a:t>配</a:t>
            </a:r>
            <a:r>
              <a:rPr lang="zh-CN" altLang="en-US" sz="1800" spc="36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色</a:t>
            </a:r>
            <a:br>
              <a:rPr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</a:br>
            <a:r>
              <a:rPr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      </a:t>
            </a:r>
            <a:endParaRPr sz="1800" spc="36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5"/>
    </p:custDataLst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排版系列"/>
          <p:cNvPicPr>
            <a:picLocks noChangeAspect="1"/>
          </p:cNvPicPr>
          <p:nvPr/>
        </p:nvPicPr>
        <p:blipFill>
          <a:blip r:embed="rId1" cstate="print">
            <a:lum bright="66000" contrast="-84000"/>
          </a:blip>
          <a:stretch>
            <a:fillRect/>
          </a:stretch>
        </p:blipFill>
        <p:spPr>
          <a:xfrm rot="16200000">
            <a:off x="2667000" y="-2667000"/>
            <a:ext cx="6859270" cy="1219327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sp>
        <p:nvSpPr>
          <p:cNvPr id="12" name="object 2"/>
          <p:cNvSpPr txBox="1">
            <a:spLocks noGrp="1"/>
          </p:cNvSpPr>
          <p:nvPr/>
        </p:nvSpPr>
        <p:spPr>
          <a:xfrm>
            <a:off x="10590663" y="141605"/>
            <a:ext cx="1601972" cy="381635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vert="horz" wrap="square" lIns="0" tIns="12700" rIns="0" bIns="0" rtlCol="0" anchor="ctr" anchorCtr="0">
            <a:spAutoFit/>
          </a:bodyPr>
          <a:lstStyle>
            <a:lvl1pPr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4400" b="1" u="none" strike="noStrike" kern="1200" cap="none" spc="3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24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object 2"/>
          <p:cNvSpPr txBox="1">
            <a:spLocks noGrp="1"/>
          </p:cNvSpPr>
          <p:nvPr/>
        </p:nvSpPr>
        <p:spPr>
          <a:xfrm>
            <a:off x="10417783" y="172720"/>
            <a:ext cx="1856105" cy="320040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2000" spc="360" dirty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   </a:t>
            </a:r>
            <a:r>
              <a:rPr lang="en-US" altLang="zh-CN" sz="2000" spc="360" dirty="0" smtClean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en-US" sz="2000" spc="360" dirty="0" smtClean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尺</a:t>
            </a:r>
            <a:r>
              <a:rPr lang="zh-CN" altLang="en-US" sz="2000" spc="360" dirty="0" smtClean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码</a:t>
            </a:r>
            <a:endParaRPr sz="2000" spc="360" dirty="0">
              <a:solidFill>
                <a:schemeClr val="accent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object 2"/>
          <p:cNvSpPr txBox="1"/>
          <p:nvPr/>
        </p:nvSpPr>
        <p:spPr>
          <a:xfrm>
            <a:off x="910590" y="1089660"/>
            <a:ext cx="5844540" cy="332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indent="71755" algn="just" fontAlgn="auto">
              <a:lnSpc>
                <a:spcPct val="130000"/>
              </a:lnSpc>
              <a:spcBef>
                <a:spcPts val="100"/>
              </a:spcBef>
            </a:pPr>
            <a:r>
              <a:rPr lang="en-US" altLang="zh-CN"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endParaRPr lang="zh-CN" altLang="en-US" sz="1600" spc="210" dirty="0">
              <a:solidFill>
                <a:srgbClr val="231F2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0" y="763668"/>
            <a:ext cx="2997200" cy="566420"/>
          </a:xfrm>
          <a:prstGeom prst="rect">
            <a:avLst/>
          </a:prstGeom>
        </p:spPr>
        <p:txBody>
          <a:bodyPr vert="horz" wrap="square" lIns="0" tIns="12700" rIns="0" bIns="0" rtlCol="0" anchor="ctr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36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j-cs"/>
                <a:sym typeface="+mn-ea"/>
              </a:rPr>
              <a:t>       3</a:t>
            </a:r>
            <a:r>
              <a:rPr kumimoji="0" lang="zh-CN" altLang="en-US" sz="1800" b="1" i="0" u="none" strike="noStrike" kern="1200" cap="none" spc="36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j-cs"/>
                <a:sym typeface="+mn-ea"/>
              </a:rPr>
              <a:t>、</a:t>
            </a:r>
            <a:r>
              <a:rPr lang="zh-CN" altLang="en-US" b="1" spc="360" noProof="1" smtClean="0">
                <a:latin typeface="黑体" panose="02010609060101010101" charset="-122"/>
                <a:ea typeface="黑体" panose="02010609060101010101" charset="-122"/>
                <a:cs typeface="+mj-cs"/>
                <a:sym typeface="+mn-ea"/>
              </a:rPr>
              <a:t>尺</a:t>
            </a:r>
            <a:r>
              <a:rPr lang="zh-CN" altLang="en-US" b="1" spc="360" noProof="1" smtClean="0">
                <a:latin typeface="黑体" panose="02010609060101010101" charset="-122"/>
                <a:ea typeface="黑体" panose="02010609060101010101" charset="-122"/>
                <a:cs typeface="+mj-cs"/>
                <a:sym typeface="+mn-ea"/>
              </a:rPr>
              <a:t>寸参考</a:t>
            </a:r>
            <a:br>
              <a:rPr kumimoji="0" lang="zh-CN" altLang="en-US" sz="1800" b="1" i="0" u="none" strike="noStrike" kern="1200" cap="none" spc="36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j-cs"/>
                <a:sym typeface="+mn-ea"/>
              </a:rPr>
            </a:br>
            <a:r>
              <a:rPr kumimoji="0" lang="zh-CN" altLang="en-US" sz="1800" b="1" i="0" u="none" strike="noStrike" kern="1200" cap="none" spc="36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j-cs"/>
                <a:sym typeface="+mn-ea"/>
              </a:rPr>
              <a:t>       </a:t>
            </a:r>
            <a:endParaRPr kumimoji="0" lang="zh-CN" altLang="en-US" sz="1800" b="1" i="0" u="none" strike="noStrike" kern="1200" cap="none" spc="36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j-cs"/>
              <a:sym typeface="+mn-ea"/>
            </a:endParaRPr>
          </a:p>
        </p:txBody>
      </p:sp>
      <p:pic>
        <p:nvPicPr>
          <p:cNvPr id="16" name="图片 15" descr="尺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7850" y="2033423"/>
            <a:ext cx="5210903" cy="1371792"/>
          </a:xfrm>
          <a:prstGeom prst="rect">
            <a:avLst/>
          </a:prstGeom>
        </p:spPr>
      </p:pic>
      <p:sp>
        <p:nvSpPr>
          <p:cNvPr id="17" name="object 2"/>
          <p:cNvSpPr txBox="1"/>
          <p:nvPr/>
        </p:nvSpPr>
        <p:spPr>
          <a:xfrm>
            <a:off x="1047115" y="1575703"/>
            <a:ext cx="5844540" cy="287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indent="71755" algn="just" fontAlgn="auto">
              <a:lnSpc>
                <a:spcPct val="130000"/>
              </a:lnSpc>
              <a:spcBef>
                <a:spcPts val="100"/>
              </a:spcBef>
            </a:pPr>
            <a:r>
              <a:rPr lang="en-US" altLang="zh-CN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altLang="en-US" sz="16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男装</a:t>
            </a:r>
            <a:endParaRPr lang="zh-CN" sz="1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8" name="object 2"/>
          <p:cNvSpPr txBox="1"/>
          <p:nvPr/>
        </p:nvSpPr>
        <p:spPr>
          <a:xfrm>
            <a:off x="1090332" y="3652436"/>
            <a:ext cx="5844540" cy="287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indent="71755" algn="just" fontAlgn="auto">
              <a:lnSpc>
                <a:spcPct val="130000"/>
              </a:lnSpc>
              <a:spcBef>
                <a:spcPts val="100"/>
              </a:spcBef>
            </a:pPr>
            <a:r>
              <a:rPr lang="en-US" altLang="zh-CN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altLang="en-US" sz="16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女</a:t>
            </a:r>
            <a:r>
              <a:rPr lang="zh-CN" altLang="en-US" sz="16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装</a:t>
            </a:r>
            <a:endParaRPr lang="zh-CN" sz="1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20" name="图片 19" descr="尺寸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8322" y="4380839"/>
            <a:ext cx="5229955" cy="1371792"/>
          </a:xfrm>
          <a:prstGeom prst="rect">
            <a:avLst/>
          </a:prstGeom>
        </p:spPr>
      </p:pic>
      <p:cxnSp>
        <p:nvCxnSpPr>
          <p:cNvPr id="33" name="直接连接符 32"/>
          <p:cNvCxnSpPr/>
          <p:nvPr/>
        </p:nvCxnSpPr>
        <p:spPr>
          <a:xfrm flipV="1">
            <a:off x="8376546" y="3564341"/>
            <a:ext cx="1888851" cy="149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 flipV="1">
            <a:off x="8419767" y="6500887"/>
            <a:ext cx="1888851" cy="149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上箭头 35"/>
          <p:cNvSpPr/>
          <p:nvPr/>
        </p:nvSpPr>
        <p:spPr>
          <a:xfrm flipV="1">
            <a:off x="9883258" y="5272583"/>
            <a:ext cx="54591" cy="1226025"/>
          </a:xfrm>
          <a:prstGeom prst="up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TextBox 36"/>
          <p:cNvSpPr txBox="1"/>
          <p:nvPr/>
        </p:nvSpPr>
        <p:spPr>
          <a:xfrm>
            <a:off x="9542066" y="4792641"/>
            <a:ext cx="1091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78~85cm</a:t>
            </a:r>
            <a:endParaRPr lang="zh-CN" altLang="en-US" sz="14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57" name="图片 56" descr="效果图套装2"/>
          <p:cNvPicPr>
            <a:picLocks noChangeAspect="1"/>
          </p:cNvPicPr>
          <p:nvPr/>
        </p:nvPicPr>
        <p:blipFill>
          <a:blip r:embed="rId4" cstate="print"/>
          <a:srcRect l="24066" t="47154" r="41159"/>
          <a:stretch>
            <a:fillRect/>
          </a:stretch>
        </p:blipFill>
        <p:spPr>
          <a:xfrm>
            <a:off x="7322337" y="3603008"/>
            <a:ext cx="2080971" cy="2629222"/>
          </a:xfrm>
          <a:prstGeom prst="rect">
            <a:avLst/>
          </a:prstGeom>
        </p:spPr>
      </p:pic>
      <p:cxnSp>
        <p:nvCxnSpPr>
          <p:cNvPr id="49" name="直接连接符 48"/>
          <p:cNvCxnSpPr/>
          <p:nvPr/>
        </p:nvCxnSpPr>
        <p:spPr>
          <a:xfrm>
            <a:off x="9336978" y="4116774"/>
            <a:ext cx="372" cy="375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8015793" y="3957853"/>
            <a:ext cx="964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39~48cm</a:t>
            </a:r>
            <a:endParaRPr lang="zh-CN" altLang="en-US" sz="12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55" name="弧形 54"/>
          <p:cNvSpPr/>
          <p:nvPr/>
        </p:nvSpPr>
        <p:spPr>
          <a:xfrm flipH="1" flipV="1">
            <a:off x="7906610" y="3320952"/>
            <a:ext cx="598226" cy="805218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弧形 55"/>
          <p:cNvSpPr/>
          <p:nvPr/>
        </p:nvSpPr>
        <p:spPr>
          <a:xfrm flipV="1">
            <a:off x="8300114" y="3318676"/>
            <a:ext cx="464026" cy="805218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0" name="图片 59" descr="效果图套装2"/>
          <p:cNvPicPr>
            <a:picLocks noChangeAspect="1"/>
          </p:cNvPicPr>
          <p:nvPr/>
        </p:nvPicPr>
        <p:blipFill>
          <a:blip r:embed="rId4" cstate="print"/>
          <a:srcRect l="25543" r="43440" b="54218"/>
          <a:stretch>
            <a:fillRect/>
          </a:stretch>
        </p:blipFill>
        <p:spPr>
          <a:xfrm>
            <a:off x="7233319" y="3563478"/>
            <a:ext cx="2478883" cy="3042038"/>
          </a:xfrm>
          <a:prstGeom prst="rect">
            <a:avLst/>
          </a:prstGeom>
        </p:spPr>
      </p:pic>
      <p:cxnSp>
        <p:nvCxnSpPr>
          <p:cNvPr id="61" name="直接连接符 60"/>
          <p:cNvCxnSpPr/>
          <p:nvPr/>
        </p:nvCxnSpPr>
        <p:spPr>
          <a:xfrm flipV="1">
            <a:off x="8376546" y="3564341"/>
            <a:ext cx="1888851" cy="149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/>
        </p:nvCxnSpPr>
        <p:spPr>
          <a:xfrm flipV="1">
            <a:off x="8419767" y="6500887"/>
            <a:ext cx="1888851" cy="149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上箭头 62"/>
          <p:cNvSpPr/>
          <p:nvPr/>
        </p:nvSpPr>
        <p:spPr>
          <a:xfrm>
            <a:off x="9878484" y="3577988"/>
            <a:ext cx="59367" cy="1160060"/>
          </a:xfrm>
          <a:prstGeom prst="up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上箭头 63"/>
          <p:cNvSpPr/>
          <p:nvPr/>
        </p:nvSpPr>
        <p:spPr>
          <a:xfrm flipV="1">
            <a:off x="9883258" y="5272583"/>
            <a:ext cx="54591" cy="1226025"/>
          </a:xfrm>
          <a:prstGeom prst="up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TextBox 64"/>
          <p:cNvSpPr txBox="1"/>
          <p:nvPr/>
        </p:nvSpPr>
        <p:spPr>
          <a:xfrm>
            <a:off x="9542066" y="4792641"/>
            <a:ext cx="1091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78~85cm</a:t>
            </a:r>
            <a:endParaRPr lang="zh-CN" altLang="en-US" sz="14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cxnSp>
        <p:nvCxnSpPr>
          <p:cNvPr id="66" name="直接连接符 65"/>
          <p:cNvCxnSpPr/>
          <p:nvPr/>
        </p:nvCxnSpPr>
        <p:spPr>
          <a:xfrm>
            <a:off x="7846558" y="3895441"/>
            <a:ext cx="3186" cy="4877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/>
        </p:nvCxnSpPr>
        <p:spPr>
          <a:xfrm>
            <a:off x="9008891" y="3884067"/>
            <a:ext cx="3186" cy="4877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8097679" y="4112526"/>
            <a:ext cx="10918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39~48cm</a:t>
            </a:r>
            <a:endParaRPr lang="zh-CN" altLang="en-US" sz="12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69" name="弧形 68"/>
          <p:cNvSpPr/>
          <p:nvPr/>
        </p:nvSpPr>
        <p:spPr>
          <a:xfrm flipH="1" flipV="1">
            <a:off x="7865666" y="3443784"/>
            <a:ext cx="598226" cy="805218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弧形 69"/>
          <p:cNvSpPr/>
          <p:nvPr/>
        </p:nvSpPr>
        <p:spPr>
          <a:xfrm flipV="1">
            <a:off x="8545778" y="3468804"/>
            <a:ext cx="464026" cy="805218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1" name="图片 70" descr="效果图套装"/>
          <p:cNvPicPr>
            <a:picLocks noChangeAspect="1"/>
          </p:cNvPicPr>
          <p:nvPr/>
        </p:nvPicPr>
        <p:blipFill>
          <a:blip r:embed="rId5" cstate="print"/>
          <a:srcRect r="57205" b="49796"/>
          <a:stretch>
            <a:fillRect/>
          </a:stretch>
        </p:blipFill>
        <p:spPr>
          <a:xfrm>
            <a:off x="7245146" y="410713"/>
            <a:ext cx="2531206" cy="2796511"/>
          </a:xfrm>
          <a:prstGeom prst="rect">
            <a:avLst/>
          </a:prstGeom>
        </p:spPr>
      </p:pic>
      <p:cxnSp>
        <p:nvCxnSpPr>
          <p:cNvPr id="72" name="直接连接符 71"/>
          <p:cNvCxnSpPr>
            <a:stCxn id="71" idx="0"/>
          </p:cNvCxnSpPr>
          <p:nvPr/>
        </p:nvCxnSpPr>
        <p:spPr>
          <a:xfrm flipV="1">
            <a:off x="8510749" y="395785"/>
            <a:ext cx="1888851" cy="149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直接连接符 72"/>
          <p:cNvCxnSpPr/>
          <p:nvPr/>
        </p:nvCxnSpPr>
        <p:spPr>
          <a:xfrm flipV="1">
            <a:off x="8553970" y="3182203"/>
            <a:ext cx="1888851" cy="149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上箭头 73"/>
          <p:cNvSpPr/>
          <p:nvPr/>
        </p:nvSpPr>
        <p:spPr>
          <a:xfrm>
            <a:off x="10012687" y="409432"/>
            <a:ext cx="59367" cy="1160060"/>
          </a:xfrm>
          <a:prstGeom prst="up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上箭头 74"/>
          <p:cNvSpPr/>
          <p:nvPr/>
        </p:nvSpPr>
        <p:spPr>
          <a:xfrm flipV="1">
            <a:off x="10017461" y="1953899"/>
            <a:ext cx="54591" cy="1226025"/>
          </a:xfrm>
          <a:prstGeom prst="up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TextBox 75"/>
          <p:cNvSpPr txBox="1"/>
          <p:nvPr/>
        </p:nvSpPr>
        <p:spPr>
          <a:xfrm>
            <a:off x="9676269" y="1624085"/>
            <a:ext cx="1091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75~81cm</a:t>
            </a:r>
            <a:endParaRPr lang="zh-CN" altLang="en-US" sz="14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cxnSp>
        <p:nvCxnSpPr>
          <p:cNvPr id="77" name="直接连接符 76"/>
          <p:cNvCxnSpPr/>
          <p:nvPr/>
        </p:nvCxnSpPr>
        <p:spPr>
          <a:xfrm>
            <a:off x="7776044" y="699590"/>
            <a:ext cx="3186" cy="4877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直接连接符 77"/>
          <p:cNvCxnSpPr/>
          <p:nvPr/>
        </p:nvCxnSpPr>
        <p:spPr>
          <a:xfrm>
            <a:off x="8992969" y="701864"/>
            <a:ext cx="3186" cy="4877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8081757" y="930323"/>
            <a:ext cx="10918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41~52cm</a:t>
            </a:r>
            <a:endParaRPr lang="zh-CN" altLang="en-US" sz="12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80" name="object 2"/>
          <p:cNvSpPr txBox="1">
            <a:spLocks noGrp="1"/>
          </p:cNvSpPr>
          <p:nvPr/>
        </p:nvSpPr>
        <p:spPr>
          <a:xfrm>
            <a:off x="-124408" y="1099668"/>
            <a:ext cx="3522701" cy="289823"/>
          </a:xfrm>
          <a:prstGeom prst="rect">
            <a:avLst/>
          </a:prstGeom>
        </p:spPr>
        <p:txBody>
          <a:bodyPr vert="horz" wrap="square" lIns="0" tIns="12700" rIns="0" bIns="0" rtlCol="0" anchor="ctr" anchorCtr="0">
            <a:sp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    </a:t>
            </a:r>
            <a:r>
              <a:rPr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sz="1800" spc="36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（</a:t>
            </a:r>
            <a:r>
              <a:rPr lang="en-US" altLang="zh-CN"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1</a:t>
            </a:r>
            <a:r>
              <a:rPr sz="1800" spc="36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）</a:t>
            </a:r>
            <a:r>
              <a:rPr lang="zh-CN" altLang="en-US" sz="1800" spc="36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上装</a:t>
            </a:r>
            <a:endParaRPr sz="1800" spc="36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6"/>
    </p:custDataLst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排版系列"/>
          <p:cNvPicPr>
            <a:picLocks noChangeAspect="1"/>
          </p:cNvPicPr>
          <p:nvPr/>
        </p:nvPicPr>
        <p:blipFill>
          <a:blip r:embed="rId1" cstate="print">
            <a:lum bright="66000" contrast="-84000"/>
          </a:blip>
          <a:stretch>
            <a:fillRect/>
          </a:stretch>
        </p:blipFill>
        <p:spPr>
          <a:xfrm rot="16200000">
            <a:off x="2667000" y="-2667000"/>
            <a:ext cx="6859270" cy="1219327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sp>
        <p:nvSpPr>
          <p:cNvPr id="12" name="object 2"/>
          <p:cNvSpPr txBox="1">
            <a:spLocks noGrp="1"/>
          </p:cNvSpPr>
          <p:nvPr/>
        </p:nvSpPr>
        <p:spPr>
          <a:xfrm>
            <a:off x="10590663" y="141605"/>
            <a:ext cx="1601972" cy="381635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vert="horz" wrap="square" lIns="0" tIns="12700" rIns="0" bIns="0" rtlCol="0" anchor="ctr" anchorCtr="0">
            <a:spAutoFit/>
          </a:bodyPr>
          <a:lstStyle>
            <a:lvl1pPr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4400" b="1" u="none" strike="noStrike" kern="1200" cap="none" spc="3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24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object 2"/>
          <p:cNvSpPr txBox="1"/>
          <p:nvPr/>
        </p:nvSpPr>
        <p:spPr>
          <a:xfrm>
            <a:off x="910590" y="1089660"/>
            <a:ext cx="5844540" cy="332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indent="71755" algn="just" fontAlgn="auto">
              <a:lnSpc>
                <a:spcPct val="130000"/>
              </a:lnSpc>
              <a:spcBef>
                <a:spcPts val="100"/>
              </a:spcBef>
            </a:pPr>
            <a:r>
              <a:rPr lang="en-US" altLang="zh-CN"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endParaRPr lang="zh-CN" altLang="en-US" sz="1600" spc="210" dirty="0">
              <a:solidFill>
                <a:srgbClr val="231F2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7" name="object 2"/>
          <p:cNvSpPr txBox="1"/>
          <p:nvPr/>
        </p:nvSpPr>
        <p:spPr>
          <a:xfrm>
            <a:off x="1893276" y="1521108"/>
            <a:ext cx="5844540" cy="287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indent="71755" algn="just" fontAlgn="auto">
              <a:lnSpc>
                <a:spcPct val="130000"/>
              </a:lnSpc>
              <a:spcBef>
                <a:spcPts val="100"/>
              </a:spcBef>
            </a:pPr>
            <a:r>
              <a:rPr lang="en-US" altLang="zh-CN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altLang="en-US" sz="16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男裤装</a:t>
            </a:r>
            <a:endParaRPr lang="zh-CN" sz="1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8" name="object 2"/>
          <p:cNvSpPr txBox="1"/>
          <p:nvPr/>
        </p:nvSpPr>
        <p:spPr>
          <a:xfrm>
            <a:off x="1936492" y="3693377"/>
            <a:ext cx="5844540" cy="287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indent="71755" algn="just" fontAlgn="auto">
              <a:lnSpc>
                <a:spcPct val="130000"/>
              </a:lnSpc>
              <a:spcBef>
                <a:spcPts val="100"/>
              </a:spcBef>
            </a:pPr>
            <a:r>
              <a:rPr lang="en-US" altLang="zh-CN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altLang="en-US" sz="16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女裙</a:t>
            </a:r>
            <a:r>
              <a:rPr lang="zh-CN" altLang="en-US" sz="16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装</a:t>
            </a:r>
            <a:endParaRPr lang="zh-CN" sz="1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40" name="图片 39" descr="尺寸4.png"/>
          <p:cNvPicPr>
            <a:picLocks noChangeAspect="1"/>
          </p:cNvPicPr>
          <p:nvPr/>
        </p:nvPicPr>
        <p:blipFill>
          <a:blip r:embed="rId2" cstate="print"/>
          <a:srcRect r="84883" b="6870"/>
          <a:stretch>
            <a:fillRect/>
          </a:stretch>
        </p:blipFill>
        <p:spPr>
          <a:xfrm>
            <a:off x="2497201" y="4253883"/>
            <a:ext cx="737319" cy="125981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图片 42" descr="尺寸4.png"/>
          <p:cNvPicPr>
            <a:picLocks noChangeAspect="1"/>
          </p:cNvPicPr>
          <p:nvPr/>
        </p:nvPicPr>
        <p:blipFill>
          <a:blip r:embed="rId2" cstate="print"/>
          <a:srcRect l="23185" r="20573" b="7567"/>
          <a:stretch>
            <a:fillRect/>
          </a:stretch>
        </p:blipFill>
        <p:spPr>
          <a:xfrm>
            <a:off x="3166282" y="4263312"/>
            <a:ext cx="2743199" cy="125038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图片 38" descr="尺寸3.png"/>
          <p:cNvPicPr>
            <a:picLocks noChangeAspect="1"/>
          </p:cNvPicPr>
          <p:nvPr/>
        </p:nvPicPr>
        <p:blipFill>
          <a:blip r:embed="rId3" cstate="print"/>
          <a:srcRect r="35135"/>
          <a:stretch>
            <a:fillRect/>
          </a:stretch>
        </p:blipFill>
        <p:spPr>
          <a:xfrm>
            <a:off x="2558794" y="2012813"/>
            <a:ext cx="3176148" cy="127652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0" name="图片 69" descr="效果图套装2"/>
          <p:cNvPicPr>
            <a:picLocks noChangeAspect="1"/>
          </p:cNvPicPr>
          <p:nvPr/>
        </p:nvPicPr>
        <p:blipFill>
          <a:blip r:embed="rId4" cstate="print"/>
          <a:srcRect l="24066" t="47154" r="41159"/>
          <a:stretch>
            <a:fillRect/>
          </a:stretch>
        </p:blipFill>
        <p:spPr>
          <a:xfrm>
            <a:off x="7198456" y="3982445"/>
            <a:ext cx="2080971" cy="2629222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9445481" y="5171793"/>
            <a:ext cx="1091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80~87cm</a:t>
            </a:r>
            <a:endParaRPr lang="zh-CN" altLang="en-US" sz="14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891912" y="4337290"/>
            <a:ext cx="964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39~48cm</a:t>
            </a:r>
            <a:endParaRPr lang="zh-CN" altLang="en-US" sz="12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74" name="弧形 73"/>
          <p:cNvSpPr/>
          <p:nvPr/>
        </p:nvSpPr>
        <p:spPr>
          <a:xfrm flipH="1" flipV="1">
            <a:off x="7782729" y="3700389"/>
            <a:ext cx="598226" cy="805218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弧形 74"/>
          <p:cNvSpPr/>
          <p:nvPr/>
        </p:nvSpPr>
        <p:spPr>
          <a:xfrm flipV="1">
            <a:off x="8176233" y="3698113"/>
            <a:ext cx="464026" cy="805218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6" name="直接连接符 65"/>
          <p:cNvCxnSpPr/>
          <p:nvPr/>
        </p:nvCxnSpPr>
        <p:spPr>
          <a:xfrm flipV="1">
            <a:off x="8295886" y="6586893"/>
            <a:ext cx="1909313" cy="81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/>
        </p:nvCxnSpPr>
        <p:spPr>
          <a:xfrm flipV="1">
            <a:off x="8252665" y="4099308"/>
            <a:ext cx="1888851" cy="149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9154035" y="1816955"/>
            <a:ext cx="10918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90~105cm</a:t>
            </a:r>
            <a:endParaRPr lang="zh-CN" altLang="en-US" sz="14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7542681" y="918952"/>
            <a:ext cx="964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39~48cm</a:t>
            </a:r>
            <a:endParaRPr lang="zh-CN" altLang="en-US" sz="12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87" name="object 2"/>
          <p:cNvSpPr txBox="1">
            <a:spLocks noGrp="1"/>
          </p:cNvSpPr>
          <p:nvPr/>
        </p:nvSpPr>
        <p:spPr>
          <a:xfrm>
            <a:off x="10417783" y="172720"/>
            <a:ext cx="1856105" cy="320040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2000" spc="360" dirty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   </a:t>
            </a:r>
            <a:r>
              <a:rPr lang="en-US" altLang="zh-CN" sz="2000" spc="360" dirty="0" smtClean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en-US" sz="2000" spc="360" dirty="0" smtClean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尺</a:t>
            </a:r>
            <a:r>
              <a:rPr lang="zh-CN" altLang="en-US" sz="2000" spc="360" dirty="0" smtClean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码</a:t>
            </a:r>
            <a:endParaRPr sz="2000" spc="360" dirty="0">
              <a:solidFill>
                <a:schemeClr val="accent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8" name="object 2"/>
          <p:cNvSpPr txBox="1">
            <a:spLocks noGrp="1"/>
          </p:cNvSpPr>
          <p:nvPr/>
        </p:nvSpPr>
        <p:spPr>
          <a:xfrm>
            <a:off x="109184" y="963189"/>
            <a:ext cx="3522701" cy="289823"/>
          </a:xfrm>
          <a:prstGeom prst="rect">
            <a:avLst/>
          </a:prstGeom>
        </p:spPr>
        <p:txBody>
          <a:bodyPr vert="horz" wrap="square" lIns="0" tIns="12700" rIns="0" bIns="0" rtlCol="0" anchor="ctr" anchorCtr="0">
            <a:sp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    </a:t>
            </a:r>
            <a:r>
              <a:rPr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sz="1800" spc="36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（</a:t>
            </a:r>
            <a:r>
              <a:rPr lang="en-US" altLang="zh-CN" sz="1800" spc="36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2</a:t>
            </a:r>
            <a:r>
              <a:rPr sz="1800" spc="36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）</a:t>
            </a:r>
            <a:r>
              <a:rPr lang="zh-CN" altLang="en-US" sz="1800" spc="36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下装</a:t>
            </a:r>
            <a:endParaRPr sz="1800" spc="36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图片 1" descr="效果图分装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6340" y="281940"/>
            <a:ext cx="1384935" cy="3263265"/>
          </a:xfrm>
          <a:prstGeom prst="rect">
            <a:avLst/>
          </a:prstGeom>
        </p:spPr>
      </p:pic>
      <p:cxnSp>
        <p:nvCxnSpPr>
          <p:cNvPr id="86" name="直接连接符 85"/>
          <p:cNvCxnSpPr/>
          <p:nvPr/>
        </p:nvCxnSpPr>
        <p:spPr>
          <a:xfrm flipV="1">
            <a:off x="7865969" y="282190"/>
            <a:ext cx="1888851" cy="149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直接连接符 84"/>
          <p:cNvCxnSpPr/>
          <p:nvPr/>
        </p:nvCxnSpPr>
        <p:spPr>
          <a:xfrm flipV="1">
            <a:off x="7997455" y="3536855"/>
            <a:ext cx="1909313" cy="81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上箭头 2"/>
          <p:cNvSpPr/>
          <p:nvPr/>
        </p:nvSpPr>
        <p:spPr>
          <a:xfrm flipV="1">
            <a:off x="9439910" y="2310765"/>
            <a:ext cx="76200" cy="1226185"/>
          </a:xfrm>
          <a:prstGeom prst="up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上箭头 4"/>
          <p:cNvSpPr/>
          <p:nvPr/>
        </p:nvSpPr>
        <p:spPr>
          <a:xfrm flipV="1">
            <a:off x="9754870" y="5743575"/>
            <a:ext cx="76200" cy="871855"/>
          </a:xfrm>
          <a:prstGeom prst="up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上箭头 5"/>
          <p:cNvSpPr/>
          <p:nvPr/>
        </p:nvSpPr>
        <p:spPr>
          <a:xfrm>
            <a:off x="9439910" y="287655"/>
            <a:ext cx="76200" cy="1360805"/>
          </a:xfrm>
          <a:prstGeom prst="up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上箭头 6"/>
          <p:cNvSpPr/>
          <p:nvPr/>
        </p:nvSpPr>
        <p:spPr>
          <a:xfrm>
            <a:off x="9754870" y="4099560"/>
            <a:ext cx="76200" cy="915035"/>
          </a:xfrm>
          <a:prstGeom prst="up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6"/>
    </p:custDataLst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排版系列"/>
          <p:cNvPicPr>
            <a:picLocks noChangeAspect="1"/>
          </p:cNvPicPr>
          <p:nvPr/>
        </p:nvPicPr>
        <p:blipFill>
          <a:blip r:embed="rId1" cstate="print">
            <a:lum bright="66000" contrast="-84000"/>
          </a:blip>
          <a:stretch>
            <a:fillRect/>
          </a:stretch>
        </p:blipFill>
        <p:spPr>
          <a:xfrm rot="16200000">
            <a:off x="2665730" y="-2668270"/>
            <a:ext cx="6859270" cy="1219327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sp>
        <p:nvSpPr>
          <p:cNvPr id="12" name="object 2"/>
          <p:cNvSpPr txBox="1">
            <a:spLocks noGrp="1"/>
          </p:cNvSpPr>
          <p:nvPr/>
        </p:nvSpPr>
        <p:spPr>
          <a:xfrm>
            <a:off x="10590663" y="141605"/>
            <a:ext cx="1601972" cy="381635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vert="horz" wrap="square" lIns="0" tIns="12700" rIns="0" bIns="0" rtlCol="0" anchor="ctr" anchorCtr="0">
            <a:spAutoFit/>
          </a:bodyPr>
          <a:lstStyle>
            <a:lvl1pPr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4400" b="1" u="none" strike="noStrike" kern="1200" cap="none" spc="3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2400" dirty="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9" name="图片 28" descr="备份备份mmexport159438958536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2304" y="1859842"/>
            <a:ext cx="4327525" cy="3014980"/>
          </a:xfrm>
          <a:prstGeom prst="rect">
            <a:avLst/>
          </a:prstGeom>
        </p:spPr>
      </p:pic>
      <p:pic>
        <p:nvPicPr>
          <p:cNvPr id="30" name="图片 29" descr="效果图套装"/>
          <p:cNvPicPr>
            <a:picLocks noChangeAspect="1"/>
          </p:cNvPicPr>
          <p:nvPr/>
        </p:nvPicPr>
        <p:blipFill>
          <a:blip r:embed="rId3" cstate="print"/>
          <a:srcRect l="49549" t="8769" r="15747" b="62803"/>
          <a:stretch>
            <a:fillRect/>
          </a:stretch>
        </p:blipFill>
        <p:spPr>
          <a:xfrm>
            <a:off x="7038853" y="1692361"/>
            <a:ext cx="2401570" cy="1852295"/>
          </a:xfrm>
          <a:prstGeom prst="rect">
            <a:avLst/>
          </a:prstGeom>
        </p:spPr>
      </p:pic>
      <p:pic>
        <p:nvPicPr>
          <p:cNvPr id="31" name="图片 30" descr="效果图套装2"/>
          <p:cNvPicPr>
            <a:picLocks noChangeAspect="1"/>
          </p:cNvPicPr>
          <p:nvPr/>
        </p:nvPicPr>
        <p:blipFill>
          <a:blip r:embed="rId4" cstate="print"/>
          <a:srcRect t="42216" r="86181" b="33494"/>
          <a:stretch>
            <a:fillRect/>
          </a:stretch>
        </p:blipFill>
        <p:spPr>
          <a:xfrm>
            <a:off x="8576349" y="3762707"/>
            <a:ext cx="1168154" cy="1628159"/>
          </a:xfrm>
          <a:prstGeom prst="rect">
            <a:avLst/>
          </a:prstGeom>
        </p:spPr>
      </p:pic>
      <p:pic>
        <p:nvPicPr>
          <p:cNvPr id="32" name="图片 31" descr="效果图套装"/>
          <p:cNvPicPr>
            <a:picLocks noChangeAspect="1"/>
          </p:cNvPicPr>
          <p:nvPr/>
        </p:nvPicPr>
        <p:blipFill>
          <a:blip r:embed="rId3" cstate="print"/>
          <a:srcRect l="42060" t="55463" r="31302" b="16261"/>
          <a:stretch>
            <a:fillRect/>
          </a:stretch>
        </p:blipFill>
        <p:spPr>
          <a:xfrm>
            <a:off x="6960919" y="3771854"/>
            <a:ext cx="1609725" cy="160909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5954980" y="2338320"/>
            <a:ext cx="1091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24cm</a:t>
            </a:r>
            <a:endParaRPr lang="zh-CN" altLang="en-US" sz="14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cxnSp>
        <p:nvCxnSpPr>
          <p:cNvPr id="37" name="直接连接符 36"/>
          <p:cNvCxnSpPr/>
          <p:nvPr/>
        </p:nvCxnSpPr>
        <p:spPr>
          <a:xfrm flipV="1">
            <a:off x="4668908" y="3166283"/>
            <a:ext cx="1909313" cy="81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 flipV="1">
            <a:off x="4707573" y="1847003"/>
            <a:ext cx="1888851" cy="149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>
            <a:off x="6264322" y="1842449"/>
            <a:ext cx="0" cy="3548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>
            <a:off x="6266596" y="2827363"/>
            <a:ext cx="0" cy="3548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>
            <a:off x="3873686" y="2710367"/>
            <a:ext cx="493598" cy="553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>
            <a:off x="3860942" y="2349691"/>
            <a:ext cx="0" cy="3548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>
            <a:off x="5569187" y="2392910"/>
            <a:ext cx="0" cy="3548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>
            <a:off x="5036020" y="2739937"/>
            <a:ext cx="493598" cy="553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>
            <a:off x="2183642" y="3111691"/>
            <a:ext cx="2274" cy="2069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/>
        </p:nvCxnSpPr>
        <p:spPr>
          <a:xfrm>
            <a:off x="2185917" y="2540760"/>
            <a:ext cx="2274" cy="2069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1890227" y="2750028"/>
            <a:ext cx="1091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12.5cm</a:t>
            </a:r>
            <a:endParaRPr lang="zh-CN" altLang="en-US" sz="14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458283" y="2574881"/>
            <a:ext cx="1091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25cm</a:t>
            </a:r>
            <a:endParaRPr lang="zh-CN" altLang="en-US" sz="14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cxnSp>
        <p:nvCxnSpPr>
          <p:cNvPr id="63" name="直接连接符 62"/>
          <p:cNvCxnSpPr/>
          <p:nvPr/>
        </p:nvCxnSpPr>
        <p:spPr>
          <a:xfrm>
            <a:off x="7165070" y="3354085"/>
            <a:ext cx="493598" cy="553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>
            <a:off x="7152326" y="2993409"/>
            <a:ext cx="0" cy="3548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直接连接符 70"/>
          <p:cNvCxnSpPr/>
          <p:nvPr/>
        </p:nvCxnSpPr>
        <p:spPr>
          <a:xfrm>
            <a:off x="9270011" y="3036628"/>
            <a:ext cx="0" cy="3548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直接连接符 71"/>
          <p:cNvCxnSpPr/>
          <p:nvPr/>
        </p:nvCxnSpPr>
        <p:spPr>
          <a:xfrm>
            <a:off x="8736844" y="3383655"/>
            <a:ext cx="493598" cy="553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7872499" y="3218598"/>
            <a:ext cx="1091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35~45cm</a:t>
            </a:r>
            <a:endParaRPr lang="zh-CN" altLang="en-US" sz="14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87" name="object 2"/>
          <p:cNvSpPr txBox="1">
            <a:spLocks noGrp="1"/>
          </p:cNvSpPr>
          <p:nvPr/>
        </p:nvSpPr>
        <p:spPr>
          <a:xfrm>
            <a:off x="8498840" y="2460625"/>
            <a:ext cx="3372485" cy="289560"/>
          </a:xfrm>
          <a:prstGeom prst="rect">
            <a:avLst/>
          </a:prstGeom>
        </p:spPr>
        <p:txBody>
          <a:bodyPr vert="horz" wrap="square" lIns="0" tIns="12700" rIns="0" bIns="0" rtlCol="0" anchor="ctr" anchorCtr="0">
            <a:sp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      </a:t>
            </a:r>
            <a:r>
              <a:rPr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扇子：</a:t>
            </a:r>
            <a:r>
              <a:rPr lang="en-US" altLang="zh-CN" sz="1800" spc="36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8~9.5</a:t>
            </a:r>
            <a:r>
              <a:rPr sz="1800" spc="36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寸</a:t>
            </a:r>
            <a:r>
              <a:rPr lang="zh-CN" altLang="en-US" sz="1800" spc="36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寸</a:t>
            </a:r>
            <a:r>
              <a:rPr sz="1800" spc="36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      </a:t>
            </a:r>
            <a:endParaRPr sz="1800" spc="36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8" name="object 2"/>
          <p:cNvSpPr txBox="1">
            <a:spLocks noGrp="1"/>
          </p:cNvSpPr>
          <p:nvPr/>
        </p:nvSpPr>
        <p:spPr>
          <a:xfrm>
            <a:off x="8867252" y="4293206"/>
            <a:ext cx="2997200" cy="579646"/>
          </a:xfrm>
          <a:prstGeom prst="rect">
            <a:avLst/>
          </a:prstGeom>
        </p:spPr>
        <p:txBody>
          <a:bodyPr vert="horz" wrap="square" lIns="0" tIns="12700" rIns="0" bIns="0" rtlCol="0" anchor="ctr" anchorCtr="0">
            <a:sp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      </a:t>
            </a:r>
            <a:r>
              <a:rPr lang="zh-CN" altLang="en-US" sz="1800" spc="36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男：</a:t>
            </a:r>
            <a:r>
              <a:rPr lang="en-US" altLang="zh-CN" sz="1800" spc="36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39~45</a:t>
            </a:r>
            <a:r>
              <a:rPr lang="zh-CN" altLang="en-US" sz="1800" spc="360" dirty="0" smtClean="0">
                <a:latin typeface="黑体" panose="02010609060101010101" charset="-122"/>
                <a:ea typeface="黑体" panose="02010609060101010101" charset="-122"/>
              </a:rPr>
              <a:t>码</a:t>
            </a:r>
            <a:endParaRPr lang="en-US" altLang="zh-CN" sz="1800" spc="360" dirty="0" smtClean="0">
              <a:latin typeface="黑体" panose="02010609060101010101" charset="-122"/>
              <a:ea typeface="黑体" panose="02010609060101010101" charset="-122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1800" spc="36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      女：</a:t>
            </a:r>
            <a:r>
              <a:rPr lang="en-US" altLang="zh-CN" sz="1800" spc="36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36~39</a:t>
            </a:r>
            <a:r>
              <a:rPr lang="zh-CN" altLang="en-US" sz="1800" spc="36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码</a:t>
            </a:r>
            <a:r>
              <a:rPr sz="1800" spc="36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      </a:t>
            </a:r>
            <a:endParaRPr sz="1800" spc="36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9" name="object 2"/>
          <p:cNvSpPr txBox="1">
            <a:spLocks noGrp="1"/>
          </p:cNvSpPr>
          <p:nvPr/>
        </p:nvSpPr>
        <p:spPr>
          <a:xfrm>
            <a:off x="10417783" y="172720"/>
            <a:ext cx="1856105" cy="320040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2000" spc="360" dirty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   </a:t>
            </a:r>
            <a:r>
              <a:rPr lang="en-US" altLang="zh-CN" sz="2000" spc="360" dirty="0" smtClean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en-US" sz="2000" spc="360" dirty="0" smtClean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尺</a:t>
            </a:r>
            <a:r>
              <a:rPr lang="zh-CN" altLang="en-US" sz="2000" spc="360" dirty="0" smtClean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码</a:t>
            </a:r>
            <a:endParaRPr sz="2000" spc="360" dirty="0">
              <a:solidFill>
                <a:schemeClr val="accent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0" name="object 2"/>
          <p:cNvSpPr txBox="1">
            <a:spLocks noGrp="1"/>
          </p:cNvSpPr>
          <p:nvPr/>
        </p:nvSpPr>
        <p:spPr>
          <a:xfrm>
            <a:off x="-13648" y="922247"/>
            <a:ext cx="3522701" cy="289823"/>
          </a:xfrm>
          <a:prstGeom prst="rect">
            <a:avLst/>
          </a:prstGeom>
        </p:spPr>
        <p:txBody>
          <a:bodyPr vert="horz" wrap="square" lIns="0" tIns="12700" rIns="0" bIns="0" rtlCol="0" anchor="ctr" anchorCtr="0">
            <a:sp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    </a:t>
            </a:r>
            <a:r>
              <a:rPr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sz="1800" spc="36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（</a:t>
            </a:r>
            <a:r>
              <a:rPr lang="en-US" altLang="zh-CN" sz="1800" spc="36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3</a:t>
            </a:r>
            <a:r>
              <a:rPr sz="1800" spc="36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）</a:t>
            </a:r>
            <a:r>
              <a:rPr lang="zh-CN" altLang="en-US" sz="1800" spc="36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配饰</a:t>
            </a:r>
            <a:endParaRPr sz="1800" spc="36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5"/>
    </p:custDataLst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/>
          <p:cNvSpPr txBox="1">
            <a:spLocks noGrp="1"/>
          </p:cNvSpPr>
          <p:nvPr/>
        </p:nvSpPr>
        <p:spPr>
          <a:xfrm>
            <a:off x="10083765" y="141605"/>
            <a:ext cx="1993900" cy="381635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vert="horz" wrap="square" lIns="0" tIns="12700" rIns="0" bIns="0" rtlCol="0" anchor="ctr" anchorCtr="0">
            <a:spAutoFit/>
          </a:bodyPr>
          <a:lstStyle>
            <a:lvl1pPr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4400" b="1" u="none" strike="noStrike" kern="1200" cap="none" spc="3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24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object 2"/>
          <p:cNvSpPr txBox="1">
            <a:spLocks noGrp="1"/>
          </p:cNvSpPr>
          <p:nvPr>
            <p:ph type="title"/>
          </p:nvPr>
        </p:nvSpPr>
        <p:spPr>
          <a:xfrm>
            <a:off x="9833610" y="172403"/>
            <a:ext cx="2046605" cy="320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2000" spc="360" dirty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  </a:t>
            </a:r>
            <a:endParaRPr lang="en-US" altLang="zh-CN" sz="20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8" name="object 2"/>
          <p:cNvSpPr txBox="1">
            <a:spLocks noGrp="1"/>
          </p:cNvSpPr>
          <p:nvPr/>
        </p:nvSpPr>
        <p:spPr>
          <a:xfrm>
            <a:off x="10152345" y="172720"/>
            <a:ext cx="1856105" cy="320040"/>
          </a:xfrm>
          <a:prstGeom prst="rect">
            <a:avLst/>
          </a:prstGeom>
        </p:spPr>
        <p:txBody>
          <a:bodyPr vert="horz" wrap="square" lIns="0" tIns="12700" rIns="0" bIns="0" rtlCol="0" anchor="ctr" anchorCtr="0">
            <a:sp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20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sz="20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目 录</a:t>
            </a:r>
            <a:r>
              <a:rPr lang="en-US" altLang="zh-CN" sz="20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1</a:t>
            </a:r>
            <a:endParaRPr lang="en-US" altLang="zh-CN" sz="2000" spc="36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4" name="object 8"/>
          <p:cNvSpPr txBox="1"/>
          <p:nvPr/>
        </p:nvSpPr>
        <p:spPr>
          <a:xfrm>
            <a:off x="1712077" y="994544"/>
            <a:ext cx="8739505" cy="109220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 indent="5715" algn="l">
              <a:lnSpc>
                <a:spcPct val="129000"/>
              </a:lnSpc>
              <a:spcBef>
                <a:spcPts val="55"/>
              </a:spcBef>
            </a:pPr>
            <a:r>
              <a:rPr lang="zh-CN" b="1" spc="24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前言</a:t>
            </a:r>
            <a:r>
              <a:rPr lang="en-US" altLang="zh-CN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------------------------------------------------------------------3</a:t>
            </a:r>
            <a:endParaRPr lang="en-US" altLang="zh-CN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2700" marR="5080" indent="5715" algn="l">
              <a:lnSpc>
                <a:spcPct val="129000"/>
              </a:lnSpc>
              <a:spcBef>
                <a:spcPts val="55"/>
              </a:spcBef>
            </a:pPr>
            <a:endParaRPr lang="zh-CN" b="1" spc="240" dirty="0">
              <a:solidFill>
                <a:srgbClr val="231F2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2700" marR="5080" indent="5715" algn="l">
              <a:lnSpc>
                <a:spcPct val="129000"/>
              </a:lnSpc>
              <a:spcBef>
                <a:spcPts val="55"/>
              </a:spcBef>
            </a:pPr>
            <a:endParaRPr lang="zh-CN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0" name="object 8"/>
          <p:cNvSpPr txBox="1"/>
          <p:nvPr/>
        </p:nvSpPr>
        <p:spPr>
          <a:xfrm>
            <a:off x="1643840" y="1336908"/>
            <a:ext cx="8420100" cy="7027373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 indent="5715" algn="l">
              <a:lnSpc>
                <a:spcPct val="129000"/>
              </a:lnSpc>
              <a:spcBef>
                <a:spcPts val="55"/>
              </a:spcBef>
            </a:pPr>
            <a:r>
              <a:rPr lang="zh-CN" altLang="en-US" b="1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一</a:t>
            </a:r>
            <a:r>
              <a:rPr lang="zh-CN" altLang="en-US" b="1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、产品</a:t>
            </a:r>
            <a:r>
              <a:rPr lang="zh-CN" altLang="en-US" b="1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介绍</a:t>
            </a:r>
            <a:r>
              <a:rPr lang="en-US" altLang="zh-CN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--------------------------------------------------------</a:t>
            </a:r>
            <a:r>
              <a:rPr lang="en-US" altLang="zh-CN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---4</a:t>
            </a:r>
            <a:endParaRPr lang="zh-CN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2700" marR="5080" indent="5715" algn="l">
              <a:lnSpc>
                <a:spcPct val="129000"/>
              </a:lnSpc>
              <a:spcBef>
                <a:spcPts val="55"/>
              </a:spcBef>
            </a:pPr>
            <a:r>
              <a:rPr lang="en-US" altLang="zh-CN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</a:t>
            </a:r>
            <a:r>
              <a:rPr lang="zh-CN" altLang="en-US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</a:t>
            </a:r>
            <a:r>
              <a:rPr lang="zh-CN" spc="204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服装部</a:t>
            </a:r>
            <a:r>
              <a:rPr lang="zh-CN" spc="204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分</a:t>
            </a:r>
            <a:r>
              <a:rPr lang="en-US" altLang="zh-CN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-----------------------------------------------------------5</a:t>
            </a:r>
            <a:endParaRPr lang="en-US" altLang="zh-CN" dirty="0" smtClean="0">
              <a:solidFill>
                <a:srgbClr val="231F2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12700" marR="5080" indent="5715" algn="l">
              <a:lnSpc>
                <a:spcPct val="129000"/>
              </a:lnSpc>
              <a:spcBef>
                <a:spcPts val="55"/>
              </a:spcBef>
            </a:pPr>
            <a:r>
              <a:rPr lang="en-US" altLang="zh-CN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r>
              <a:rPr lang="zh-CN" altLang="en-US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、文创部分</a:t>
            </a:r>
            <a:r>
              <a:rPr lang="en-US" altLang="zh-CN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-----------------------------------------------------------</a:t>
            </a:r>
            <a:r>
              <a:rPr lang="en-US" altLang="zh-CN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10</a:t>
            </a:r>
            <a:endParaRPr lang="en-US" altLang="zh-CN" dirty="0" smtClean="0">
              <a:solidFill>
                <a:srgbClr val="231F2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12700" marR="5080" indent="5715">
              <a:lnSpc>
                <a:spcPct val="129000"/>
              </a:lnSpc>
              <a:spcBef>
                <a:spcPts val="55"/>
              </a:spcBef>
            </a:pPr>
            <a:r>
              <a:rPr lang="en-US" altLang="zh-CN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</a:t>
            </a:r>
            <a:r>
              <a:rPr lang="zh-CN" altLang="en-US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、其他</a:t>
            </a:r>
            <a:r>
              <a:rPr lang="en-US" altLang="zh-CN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---------------------------------------------------------------12</a:t>
            </a:r>
            <a:endParaRPr lang="en-US" altLang="zh-CN" dirty="0">
              <a:solidFill>
                <a:srgbClr val="231F2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2700" marR="5080" indent="5715" algn="l">
              <a:lnSpc>
                <a:spcPct val="129000"/>
              </a:lnSpc>
              <a:spcBef>
                <a:spcPts val="55"/>
              </a:spcBef>
            </a:pPr>
            <a:r>
              <a:rPr lang="zh-CN" altLang="en-US" b="1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二</a:t>
            </a:r>
            <a:r>
              <a:rPr lang="zh-CN" altLang="en-US" b="1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、产品</a:t>
            </a:r>
            <a:r>
              <a:rPr lang="zh-CN" altLang="en-US" b="1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运用</a:t>
            </a:r>
            <a:r>
              <a:rPr lang="en-US" altLang="zh-CN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--------------------------------------------------------</a:t>
            </a:r>
            <a:r>
              <a:rPr lang="en-US" altLang="zh-CN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--13</a:t>
            </a:r>
            <a:endParaRPr lang="en-US" dirty="0">
              <a:solidFill>
                <a:srgbClr val="231F2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2700" marR="5080" indent="5715" algn="l">
              <a:lnSpc>
                <a:spcPct val="129000"/>
              </a:lnSpc>
              <a:spcBef>
                <a:spcPts val="55"/>
              </a:spcBef>
            </a:pPr>
            <a:r>
              <a:rPr lang="en-US" altLang="zh-CN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</a:t>
            </a:r>
            <a:r>
              <a:rPr lang="zh-CN" altLang="en-US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、色彩运用</a:t>
            </a:r>
            <a:r>
              <a:rPr lang="en-US" altLang="zh-CN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--</a:t>
            </a:r>
            <a:r>
              <a:rPr lang="en-US" altLang="zh-CN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---------------------------------------------------------</a:t>
            </a:r>
            <a:r>
              <a:rPr lang="en-US" altLang="zh-CN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14</a:t>
            </a:r>
            <a:endParaRPr lang="en-US" altLang="zh-CN" dirty="0" smtClean="0">
              <a:solidFill>
                <a:srgbClr val="231F2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12700" marR="5080" indent="5715">
              <a:lnSpc>
                <a:spcPct val="129000"/>
              </a:lnSpc>
              <a:spcBef>
                <a:spcPts val="55"/>
              </a:spcBef>
            </a:pPr>
            <a:r>
              <a:rPr lang="en-US" altLang="zh-CN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r>
              <a:rPr lang="zh-CN" altLang="en-US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、色彩分析</a:t>
            </a:r>
            <a:r>
              <a:rPr lang="en-US" altLang="zh-CN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-----------------------------------------------------------16</a:t>
            </a:r>
            <a:endParaRPr lang="en-US" altLang="zh-CN" dirty="0" smtClean="0">
              <a:solidFill>
                <a:srgbClr val="231F2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12700" marR="5080" indent="5715">
              <a:lnSpc>
                <a:spcPct val="129000"/>
              </a:lnSpc>
              <a:spcBef>
                <a:spcPts val="55"/>
              </a:spcBef>
            </a:pPr>
            <a:r>
              <a:rPr lang="en-US" altLang="zh-CN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</a:t>
            </a:r>
            <a:r>
              <a:rPr lang="zh-CN" altLang="en-US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zh-CN" altLang="en-US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尺</a:t>
            </a:r>
            <a:r>
              <a:rPr lang="zh-CN" altLang="en-US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寸参考</a:t>
            </a:r>
            <a:r>
              <a:rPr lang="en-US" altLang="zh-CN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-----------------------------------------------------------17</a:t>
            </a:r>
            <a:endParaRPr lang="en-US" altLang="zh-CN" dirty="0" smtClean="0">
              <a:solidFill>
                <a:srgbClr val="231F2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12700" marR="5080" indent="5715">
              <a:lnSpc>
                <a:spcPct val="129000"/>
              </a:lnSpc>
              <a:spcBef>
                <a:spcPts val="55"/>
              </a:spcBef>
            </a:pPr>
            <a:r>
              <a:rPr lang="en-US" altLang="zh-CN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</a:t>
            </a:r>
            <a:r>
              <a:rPr lang="zh-CN" altLang="en-US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zh-CN" altLang="en-US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面料运用</a:t>
            </a:r>
            <a:r>
              <a:rPr lang="en-US" altLang="zh-CN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-----------------------------------------------------------20</a:t>
            </a:r>
            <a:endParaRPr lang="en-US" altLang="zh-CN" dirty="0" smtClean="0">
              <a:solidFill>
                <a:srgbClr val="231F2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12700" marR="5080" indent="5715">
              <a:lnSpc>
                <a:spcPct val="129000"/>
              </a:lnSpc>
              <a:spcBef>
                <a:spcPts val="55"/>
              </a:spcBef>
            </a:pPr>
            <a:r>
              <a:rPr lang="en-US" altLang="zh-CN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</a:t>
            </a:r>
            <a:r>
              <a:rPr lang="zh-CN" altLang="en-US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zh-CN" altLang="en-US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上身运用效果展现</a:t>
            </a:r>
            <a:r>
              <a:rPr lang="en-US" altLang="zh-CN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---------------------------------------------------22</a:t>
            </a:r>
            <a:endParaRPr lang="en-US" altLang="zh-CN" dirty="0" smtClean="0">
              <a:solidFill>
                <a:srgbClr val="231F2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2700" marR="5080" indent="5715">
              <a:lnSpc>
                <a:spcPct val="129000"/>
              </a:lnSpc>
              <a:spcBef>
                <a:spcPts val="55"/>
              </a:spcBef>
            </a:pPr>
            <a:r>
              <a:rPr lang="zh-CN" altLang="en-US" b="1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三、总结</a:t>
            </a:r>
            <a:r>
              <a:rPr lang="en-US" altLang="zh-CN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---------------------------------------------------------</a:t>
            </a:r>
            <a:r>
              <a:rPr lang="en-US" altLang="zh-CN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-----</a:t>
            </a:r>
            <a:r>
              <a:rPr lang="en-US" altLang="zh-CN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23</a:t>
            </a:r>
            <a:endParaRPr lang="en-US" altLang="zh-CN" dirty="0" smtClean="0">
              <a:solidFill>
                <a:srgbClr val="231F2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2700" marR="5080" indent="5715">
              <a:lnSpc>
                <a:spcPct val="129000"/>
              </a:lnSpc>
              <a:spcBef>
                <a:spcPts val="55"/>
              </a:spcBef>
            </a:pPr>
            <a:r>
              <a:rPr lang="en-US" altLang="zh-CN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、结束语</a:t>
            </a:r>
            <a:r>
              <a:rPr lang="en-US" altLang="zh-CN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-------------------------------------------------------------</a:t>
            </a:r>
            <a:r>
              <a:rPr lang="en-US" altLang="zh-CN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24</a:t>
            </a:r>
            <a:endParaRPr lang="en-US" altLang="zh-CN" dirty="0" smtClean="0">
              <a:solidFill>
                <a:srgbClr val="231F2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12700" marR="5080" indent="5715">
              <a:lnSpc>
                <a:spcPct val="129000"/>
              </a:lnSpc>
              <a:spcBef>
                <a:spcPts val="55"/>
              </a:spcBef>
            </a:pPr>
            <a:endParaRPr lang="en-US" altLang="zh-CN" dirty="0" smtClean="0">
              <a:solidFill>
                <a:srgbClr val="231F2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12700" marR="5080" indent="5715">
              <a:lnSpc>
                <a:spcPct val="129000"/>
              </a:lnSpc>
              <a:spcBef>
                <a:spcPts val="55"/>
              </a:spcBef>
            </a:pPr>
            <a:endParaRPr lang="en-US" altLang="zh-CN" dirty="0" smtClean="0">
              <a:solidFill>
                <a:srgbClr val="231F2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12700" marR="5080" indent="5715">
              <a:lnSpc>
                <a:spcPct val="129000"/>
              </a:lnSpc>
              <a:spcBef>
                <a:spcPts val="55"/>
              </a:spcBef>
            </a:pPr>
            <a:endParaRPr lang="en-US" dirty="0">
              <a:solidFill>
                <a:srgbClr val="231F2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12700" marR="5080" indent="5715" algn="l">
              <a:lnSpc>
                <a:spcPct val="129000"/>
              </a:lnSpc>
              <a:spcBef>
                <a:spcPts val="55"/>
              </a:spcBef>
            </a:pPr>
            <a:endParaRPr lang="en-US" altLang="zh-CN" dirty="0">
              <a:solidFill>
                <a:srgbClr val="231F2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12700" marR="5080" indent="5715" algn="l">
              <a:lnSpc>
                <a:spcPct val="129000"/>
              </a:lnSpc>
              <a:spcBef>
                <a:spcPts val="55"/>
              </a:spcBef>
            </a:pPr>
            <a:endParaRPr lang="en-US" altLang="zh-CN" dirty="0">
              <a:solidFill>
                <a:srgbClr val="231F2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12700" marR="5080" indent="5715" algn="l">
              <a:lnSpc>
                <a:spcPct val="129000"/>
              </a:lnSpc>
              <a:spcBef>
                <a:spcPts val="55"/>
              </a:spcBef>
            </a:pPr>
            <a:endParaRPr lang="en-US" altLang="zh-CN" dirty="0">
              <a:solidFill>
                <a:srgbClr val="231F2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12700" marR="5080" indent="5715" algn="l">
              <a:lnSpc>
                <a:spcPct val="129000"/>
              </a:lnSpc>
              <a:spcBef>
                <a:spcPts val="55"/>
              </a:spcBef>
            </a:pPr>
            <a:endParaRPr lang="en-US" altLang="zh-CN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  <p:custDataLst>
      <p:tags r:id="rId1"/>
    </p:custData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排版系列"/>
          <p:cNvPicPr>
            <a:picLocks noChangeAspect="1"/>
          </p:cNvPicPr>
          <p:nvPr/>
        </p:nvPicPr>
        <p:blipFill>
          <a:blip r:embed="rId1" cstate="print">
            <a:lum bright="66000" contrast="-84000"/>
          </a:blip>
          <a:stretch>
            <a:fillRect/>
          </a:stretch>
        </p:blipFill>
        <p:spPr>
          <a:xfrm rot="16200000">
            <a:off x="2666365" y="-2667000"/>
            <a:ext cx="6859270" cy="1219327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sp>
        <p:nvSpPr>
          <p:cNvPr id="12" name="object 2"/>
          <p:cNvSpPr txBox="1">
            <a:spLocks noGrp="1"/>
          </p:cNvSpPr>
          <p:nvPr/>
        </p:nvSpPr>
        <p:spPr>
          <a:xfrm>
            <a:off x="10236200" y="141605"/>
            <a:ext cx="1956435" cy="381635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vert="horz" wrap="square" lIns="0" tIns="12700" rIns="0" bIns="0" rtlCol="0" anchor="ctr" anchorCtr="0">
            <a:spAutoFit/>
          </a:bodyPr>
          <a:lstStyle>
            <a:lvl1pPr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4400" b="1" u="none" strike="noStrike" kern="1200" cap="none" spc="3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24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object 2"/>
          <p:cNvSpPr txBox="1">
            <a:spLocks noGrp="1"/>
          </p:cNvSpPr>
          <p:nvPr/>
        </p:nvSpPr>
        <p:spPr>
          <a:xfrm>
            <a:off x="10481275" y="172085"/>
            <a:ext cx="1856105" cy="320040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2000" spc="360" dirty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   </a:t>
            </a:r>
            <a:r>
              <a:rPr sz="2000" spc="360" dirty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面料</a:t>
            </a:r>
            <a:endParaRPr sz="2000" spc="360" dirty="0">
              <a:solidFill>
                <a:schemeClr val="accent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object 2"/>
          <p:cNvSpPr txBox="1">
            <a:spLocks noGrp="1"/>
          </p:cNvSpPr>
          <p:nvPr>
            <p:ph type="title"/>
          </p:nvPr>
        </p:nvSpPr>
        <p:spPr>
          <a:xfrm>
            <a:off x="-112655" y="1241342"/>
            <a:ext cx="2997200" cy="566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      </a:t>
            </a:r>
            <a:r>
              <a:rPr lang="en-US" altLang="zh-CN" sz="1800" spc="36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4</a:t>
            </a:r>
            <a:r>
              <a:rPr sz="1800" spc="36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、</a:t>
            </a:r>
            <a:r>
              <a:rPr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面料运用</a:t>
            </a:r>
            <a:br>
              <a:rPr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</a:br>
            <a:r>
              <a:rPr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      </a:t>
            </a:r>
            <a:endParaRPr sz="1800" spc="36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object 2"/>
          <p:cNvSpPr txBox="1"/>
          <p:nvPr/>
        </p:nvSpPr>
        <p:spPr>
          <a:xfrm>
            <a:off x="839470" y="2435225"/>
            <a:ext cx="5844540" cy="332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indent="71755" algn="just" fontAlgn="auto">
              <a:lnSpc>
                <a:spcPct val="130000"/>
              </a:lnSpc>
              <a:spcBef>
                <a:spcPts val="100"/>
              </a:spcBef>
            </a:pPr>
            <a:r>
              <a:rPr lang="en-US" altLang="zh-CN"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endParaRPr lang="zh-CN" altLang="en-US" sz="1600" spc="210" dirty="0">
              <a:solidFill>
                <a:srgbClr val="231F2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" name="object 3"/>
          <p:cNvSpPr/>
          <p:nvPr/>
        </p:nvSpPr>
        <p:spPr>
          <a:xfrm>
            <a:off x="5786120" y="1807845"/>
            <a:ext cx="5320030" cy="76200"/>
          </a:xfrm>
          <a:custGeom>
            <a:avLst/>
            <a:gdLst/>
            <a:ahLst/>
            <a:cxnLst/>
            <a:rect l="l" t="t" r="r" b="b"/>
            <a:pathLst>
              <a:path w="5922009">
                <a:moveTo>
                  <a:pt x="0" y="0"/>
                </a:moveTo>
                <a:lnTo>
                  <a:pt x="5921474" y="0"/>
                </a:lnTo>
              </a:path>
            </a:pathLst>
          </a:custGeom>
          <a:ln w="14987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文本框 4"/>
          <p:cNvSpPr txBox="1"/>
          <p:nvPr/>
        </p:nvSpPr>
        <p:spPr>
          <a:xfrm>
            <a:off x="4037330" y="1306195"/>
            <a:ext cx="2887345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620520">
              <a:lnSpc>
                <a:spcPct val="100000"/>
              </a:lnSpc>
            </a:pPr>
            <a:r>
              <a:rPr lang="zh-CN" sz="210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面料</a:t>
            </a:r>
            <a:r>
              <a:rPr sz="210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版</a:t>
            </a:r>
            <a:endParaRPr lang="zh-CN" altLang="en-US" sz="2100"/>
          </a:p>
        </p:txBody>
      </p:sp>
      <p:sp>
        <p:nvSpPr>
          <p:cNvPr id="6" name="object 2"/>
          <p:cNvSpPr txBox="1"/>
          <p:nvPr/>
        </p:nvSpPr>
        <p:spPr>
          <a:xfrm>
            <a:off x="1038860" y="1720215"/>
            <a:ext cx="4220210" cy="1667123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 marR="5080" indent="222250" algn="just" fontAlgn="auto">
              <a:lnSpc>
                <a:spcPct val="130000"/>
              </a:lnSpc>
              <a:spcBef>
                <a:spcPts val="100"/>
              </a:spcBef>
            </a:pPr>
            <a:r>
              <a:rPr lang="zh-CN" altLang="en-US" sz="1600" spc="-175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面料版</a:t>
            </a:r>
            <a:r>
              <a:rPr sz="1600" spc="-175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</a:t>
            </a:r>
            <a:r>
              <a:rPr sz="1600" spc="-175" dirty="0" err="1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年轻消费群体的崛起</a:t>
            </a:r>
            <a:r>
              <a:rPr sz="1600" spc="-175" dirty="0" err="1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，导致强势大衣风持续上升</a:t>
            </a:r>
            <a:r>
              <a:rPr sz="1600" spc="-175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</a:t>
            </a:r>
            <a:r>
              <a:rPr lang="zh-CN" sz="1600" spc="-175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有很多</a:t>
            </a:r>
            <a:r>
              <a:rPr sz="1600" spc="-175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系列</a:t>
            </a:r>
            <a:r>
              <a:rPr lang="zh-CN" sz="1600" spc="-175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带随着</a:t>
            </a:r>
            <a:r>
              <a:rPr sz="1600" spc="-175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功利主义服务，精致的</a:t>
            </a:r>
            <a:r>
              <a:rPr lang="zh-CN" sz="1600" b="1" spc="-175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纯棉</a:t>
            </a:r>
            <a:r>
              <a:rPr sz="1600" spc="-175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和</a:t>
            </a:r>
            <a:r>
              <a:rPr lang="zh-CN" sz="1600" b="1" spc="-175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人棉</a:t>
            </a:r>
            <a:r>
              <a:rPr sz="1600" b="1" spc="-175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混纺</a:t>
            </a:r>
            <a:r>
              <a:rPr sz="1600" spc="-175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不仅</a:t>
            </a:r>
            <a:r>
              <a:rPr sz="1600" spc="-35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简</a:t>
            </a:r>
            <a:r>
              <a:rPr sz="1600" spc="-175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约而且</a:t>
            </a:r>
            <a:r>
              <a:rPr lang="zh-CN" sz="1600" spc="-175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适合老年人穿，</a:t>
            </a:r>
            <a:r>
              <a:rPr lang="zh-CN" sz="1600" spc="-175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结合整体效果而考虑选择棉制造的面</a:t>
            </a:r>
            <a:r>
              <a:rPr lang="zh-CN" sz="1600" spc="-175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料</a:t>
            </a:r>
            <a:r>
              <a:rPr lang="zh-CN" altLang="en-US" sz="1600" spc="-175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是比较舒适的，它的透气性，缩水率，都是适中的。</a:t>
            </a:r>
            <a:endParaRPr lang="zh-CN" sz="1600" spc="-175" dirty="0">
              <a:solidFill>
                <a:srgbClr val="231F2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7" name="图片 6" descr="u=2771964171,2405625766&amp;fm=26&amp;gp=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09255" y="2067560"/>
            <a:ext cx="3097530" cy="2068195"/>
          </a:xfrm>
          <a:prstGeom prst="rect">
            <a:avLst/>
          </a:prstGeom>
        </p:spPr>
      </p:pic>
      <p:pic>
        <p:nvPicPr>
          <p:cNvPr id="22" name="图片 21" descr="u=3608326988,2677137653&amp;fm=26&amp;gp=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08980" y="2067560"/>
            <a:ext cx="2200275" cy="2024380"/>
          </a:xfrm>
          <a:prstGeom prst="rect">
            <a:avLst/>
          </a:prstGeom>
        </p:spPr>
      </p:pic>
      <p:pic>
        <p:nvPicPr>
          <p:cNvPr id="23" name="图片 22" descr="u=2771964171,2405625766&amp;fm=26&amp;gp=0"/>
          <p:cNvPicPr>
            <a:picLocks noChangeAspect="1"/>
          </p:cNvPicPr>
          <p:nvPr/>
        </p:nvPicPr>
        <p:blipFill>
          <a:blip r:embed="rId2" cstate="print">
            <a:lum bright="-66000" contrast="-36000"/>
          </a:blip>
          <a:srcRect t="39239"/>
          <a:stretch>
            <a:fillRect/>
          </a:stretch>
        </p:blipFill>
        <p:spPr>
          <a:xfrm>
            <a:off x="5814695" y="4055110"/>
            <a:ext cx="2223135" cy="1429385"/>
          </a:xfrm>
          <a:prstGeom prst="rect">
            <a:avLst/>
          </a:prstGeom>
        </p:spPr>
      </p:pic>
      <p:pic>
        <p:nvPicPr>
          <p:cNvPr id="24" name="图片 23" descr="u=3034331153,1527518470&amp;fm=26&amp;gp=0"/>
          <p:cNvPicPr>
            <a:picLocks noChangeAspect="1"/>
          </p:cNvPicPr>
          <p:nvPr/>
        </p:nvPicPr>
        <p:blipFill>
          <a:blip r:embed="rId4" cstate="print">
            <a:lum bright="12000" contrast="6000"/>
          </a:blip>
          <a:srcRect r="69542"/>
          <a:stretch>
            <a:fillRect/>
          </a:stretch>
        </p:blipFill>
        <p:spPr>
          <a:xfrm>
            <a:off x="8009890" y="4054475"/>
            <a:ext cx="1072515" cy="1430020"/>
          </a:xfrm>
          <a:prstGeom prst="rect">
            <a:avLst/>
          </a:prstGeom>
        </p:spPr>
      </p:pic>
      <p:pic>
        <p:nvPicPr>
          <p:cNvPr id="8" name="图片 7" descr="u=3034331153,1527518470&amp;fm=26&amp;gp=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82405" y="4055110"/>
            <a:ext cx="2023745" cy="14287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排版系列"/>
          <p:cNvPicPr>
            <a:picLocks noChangeAspect="1"/>
          </p:cNvPicPr>
          <p:nvPr/>
        </p:nvPicPr>
        <p:blipFill>
          <a:blip r:embed="rId1" cstate="print">
            <a:lum bright="66000" contrast="-84000"/>
          </a:blip>
          <a:stretch>
            <a:fillRect/>
          </a:stretch>
        </p:blipFill>
        <p:spPr>
          <a:xfrm rot="16200000">
            <a:off x="2666365" y="-2667000"/>
            <a:ext cx="6859270" cy="1219327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sp>
        <p:nvSpPr>
          <p:cNvPr id="12" name="object 2"/>
          <p:cNvSpPr txBox="1">
            <a:spLocks noGrp="1"/>
          </p:cNvSpPr>
          <p:nvPr/>
        </p:nvSpPr>
        <p:spPr>
          <a:xfrm>
            <a:off x="10236200" y="141605"/>
            <a:ext cx="1956435" cy="381635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vert="horz" wrap="square" lIns="0" tIns="12700" rIns="0" bIns="0" rtlCol="0" anchor="ctr" anchorCtr="0">
            <a:spAutoFit/>
          </a:bodyPr>
          <a:lstStyle>
            <a:lvl1pPr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4400" b="1" u="none" strike="noStrike" kern="1200" cap="none" spc="3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24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object 2"/>
          <p:cNvSpPr txBox="1">
            <a:spLocks noGrp="1"/>
          </p:cNvSpPr>
          <p:nvPr/>
        </p:nvSpPr>
        <p:spPr>
          <a:xfrm>
            <a:off x="10481275" y="172085"/>
            <a:ext cx="1856105" cy="320040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2000" spc="360" dirty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   </a:t>
            </a:r>
            <a:r>
              <a:rPr sz="2000" spc="360" dirty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面料</a:t>
            </a:r>
            <a:endParaRPr sz="2000" spc="360" dirty="0">
              <a:solidFill>
                <a:schemeClr val="accent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object 2"/>
          <p:cNvSpPr txBox="1">
            <a:spLocks noGrp="1"/>
          </p:cNvSpPr>
          <p:nvPr>
            <p:ph type="title"/>
          </p:nvPr>
        </p:nvSpPr>
        <p:spPr>
          <a:xfrm>
            <a:off x="-112655" y="1379640"/>
            <a:ext cx="299720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      </a:t>
            </a:r>
            <a:r>
              <a:rPr sz="1800" spc="36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      </a:t>
            </a:r>
            <a:endParaRPr sz="1800" spc="36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object 2"/>
          <p:cNvSpPr txBox="1"/>
          <p:nvPr/>
        </p:nvSpPr>
        <p:spPr>
          <a:xfrm>
            <a:off x="839470" y="2435225"/>
            <a:ext cx="5844540" cy="332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indent="71755" algn="just" fontAlgn="auto">
              <a:lnSpc>
                <a:spcPct val="130000"/>
              </a:lnSpc>
              <a:spcBef>
                <a:spcPts val="100"/>
              </a:spcBef>
            </a:pPr>
            <a:r>
              <a:rPr lang="en-US" altLang="zh-CN"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endParaRPr lang="zh-CN" altLang="en-US" sz="1600" spc="210" dirty="0">
              <a:solidFill>
                <a:srgbClr val="231F2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" name="object 3"/>
          <p:cNvSpPr/>
          <p:nvPr/>
        </p:nvSpPr>
        <p:spPr>
          <a:xfrm>
            <a:off x="5786120" y="1835141"/>
            <a:ext cx="5320030" cy="76200"/>
          </a:xfrm>
          <a:custGeom>
            <a:avLst/>
            <a:gdLst/>
            <a:ahLst/>
            <a:cxnLst/>
            <a:rect l="l" t="t" r="r" b="b"/>
            <a:pathLst>
              <a:path w="5922009">
                <a:moveTo>
                  <a:pt x="0" y="0"/>
                </a:moveTo>
                <a:lnTo>
                  <a:pt x="5921474" y="0"/>
                </a:lnTo>
              </a:path>
            </a:pathLst>
          </a:custGeom>
          <a:ln w="14987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文本框 4"/>
          <p:cNvSpPr txBox="1"/>
          <p:nvPr/>
        </p:nvSpPr>
        <p:spPr>
          <a:xfrm>
            <a:off x="4037330" y="1415379"/>
            <a:ext cx="2887345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620520">
              <a:lnSpc>
                <a:spcPct val="100000"/>
              </a:lnSpc>
            </a:pPr>
            <a:r>
              <a:rPr lang="zh-CN" sz="210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面料</a:t>
            </a:r>
            <a:r>
              <a:rPr sz="210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版</a:t>
            </a:r>
            <a:endParaRPr lang="zh-CN" altLang="en-US" sz="2100" dirty="0"/>
          </a:p>
        </p:txBody>
      </p:sp>
      <p:sp>
        <p:nvSpPr>
          <p:cNvPr id="6" name="object 2"/>
          <p:cNvSpPr txBox="1"/>
          <p:nvPr/>
        </p:nvSpPr>
        <p:spPr>
          <a:xfrm>
            <a:off x="1038860" y="1638327"/>
            <a:ext cx="4297416" cy="2678682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 marR="5080" indent="222250" algn="just" fontAlgn="auto">
              <a:lnSpc>
                <a:spcPct val="130000"/>
              </a:lnSpc>
              <a:spcBef>
                <a:spcPts val="100"/>
              </a:spcBef>
            </a:pPr>
            <a:r>
              <a:rPr lang="zh-CN" altLang="en-US" sz="1600" spc="-175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推荐纯棉面料种类</a:t>
            </a:r>
            <a:r>
              <a:rPr sz="1600" spc="-175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</a:t>
            </a:r>
            <a:r>
              <a:rPr lang="zh-CN" altLang="en-US" sz="1600" b="1" spc="-175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汗布</a:t>
            </a:r>
            <a:endParaRPr lang="en-US" altLang="zh-CN" sz="1600" b="1" spc="-175" dirty="0" smtClean="0">
              <a:solidFill>
                <a:srgbClr val="231F2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2700" marR="5080" indent="222250" algn="just">
              <a:lnSpc>
                <a:spcPct val="130000"/>
              </a:lnSpc>
              <a:spcBef>
                <a:spcPts val="100"/>
              </a:spcBef>
            </a:pPr>
            <a:r>
              <a:rPr lang="zh-CN" altLang="en-US" sz="1600" spc="-175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可用作：汗衫、背心类</a:t>
            </a:r>
            <a:endParaRPr lang="en-US" altLang="zh-CN" sz="1600" spc="-175" dirty="0" smtClean="0">
              <a:solidFill>
                <a:srgbClr val="231F2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12700" marR="5080" indent="222250" algn="just">
              <a:lnSpc>
                <a:spcPct val="130000"/>
              </a:lnSpc>
              <a:spcBef>
                <a:spcPts val="100"/>
              </a:spcBef>
            </a:pPr>
            <a:r>
              <a:rPr lang="zh-CN" altLang="en-US" sz="1600" dirty="0" smtClean="0">
                <a:latin typeface="黑体" panose="02010609060101010101" charset="-122"/>
                <a:ea typeface="黑体" panose="02010609060101010101" charset="-122"/>
              </a:rPr>
              <a:t>用汗布做的服饰</a:t>
            </a:r>
            <a:r>
              <a:rPr lang="en-US" altLang="zh-CN" sz="1600" dirty="0" smtClean="0">
                <a:latin typeface="黑体" panose="02010609060101010101" charset="-122"/>
                <a:ea typeface="黑体" panose="02010609060101010101" charset="-122"/>
              </a:rPr>
              <a:t>,</a:t>
            </a:r>
            <a:r>
              <a:rPr lang="zh-CN" altLang="en-US" sz="1600" dirty="0" smtClean="0">
                <a:latin typeface="黑体" panose="02010609060101010101" charset="-122"/>
                <a:ea typeface="黑体" panose="02010609060101010101" charset="-122"/>
              </a:rPr>
              <a:t>最常见的就是</a:t>
            </a:r>
            <a:r>
              <a:rPr lang="en-US" altLang="zh-CN" sz="1600" dirty="0" smtClean="0">
                <a:latin typeface="黑体" panose="02010609060101010101" charset="-122"/>
                <a:ea typeface="黑体" panose="02010609060101010101" charset="-122"/>
              </a:rPr>
              <a:t>T</a:t>
            </a:r>
            <a:r>
              <a:rPr lang="zh-CN" altLang="en-US" sz="1600" dirty="0" smtClean="0">
                <a:latin typeface="黑体" panose="02010609060101010101" charset="-122"/>
                <a:ea typeface="黑体" panose="02010609060101010101" charset="-122"/>
              </a:rPr>
              <a:t>恤</a:t>
            </a:r>
            <a:r>
              <a:rPr lang="en-US" altLang="zh-CN" sz="1600" dirty="0" smtClean="0">
                <a:latin typeface="黑体" panose="02010609060101010101" charset="-122"/>
                <a:ea typeface="黑体" panose="02010609060101010101" charset="-122"/>
              </a:rPr>
              <a:t>,</a:t>
            </a:r>
            <a:r>
              <a:rPr lang="zh-CN" altLang="en-US" sz="1600" dirty="0" smtClean="0">
                <a:latin typeface="黑体" panose="02010609060101010101" charset="-122"/>
                <a:ea typeface="黑体" panose="02010609060101010101" charset="-122"/>
              </a:rPr>
              <a:t>而我们平时见到的棉毛衫内衣则是用双面汗布做的，</a:t>
            </a:r>
            <a:r>
              <a:rPr lang="zh-CN" altLang="en-US" sz="1600" dirty="0" smtClean="0"/>
              <a:t>面料柔软厚实，横向弹性较好，吸湿性强，最适合容易出汗的老年人。</a:t>
            </a:r>
            <a:endParaRPr lang="en-US" altLang="zh-CN" sz="1600" spc="-175" dirty="0" smtClean="0">
              <a:solidFill>
                <a:srgbClr val="231F2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12700" marR="5080" indent="222250" algn="just" fontAlgn="auto">
              <a:lnSpc>
                <a:spcPct val="130000"/>
              </a:lnSpc>
              <a:spcBef>
                <a:spcPts val="100"/>
              </a:spcBef>
            </a:pPr>
            <a:endParaRPr lang="en-US" altLang="zh-CN" sz="1600" spc="-175" dirty="0" smtClean="0">
              <a:solidFill>
                <a:srgbClr val="231F2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12700" marR="5080" indent="222250" algn="just" fontAlgn="auto">
              <a:lnSpc>
                <a:spcPct val="130000"/>
              </a:lnSpc>
              <a:spcBef>
                <a:spcPts val="100"/>
              </a:spcBef>
            </a:pPr>
            <a:endParaRPr lang="zh-CN" sz="1600" spc="-175" dirty="0">
              <a:solidFill>
                <a:srgbClr val="231F2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2" name="图片 21" descr="u=3608326988,2677137653&amp;fm=26&amp;gp=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08980" y="2135800"/>
            <a:ext cx="2200275" cy="2424110"/>
          </a:xfrm>
          <a:prstGeom prst="rect">
            <a:avLst/>
          </a:prstGeom>
        </p:spPr>
      </p:pic>
      <p:pic>
        <p:nvPicPr>
          <p:cNvPr id="16" name="图片 15" descr="u=364512761,2211884468&amp;fm=26&amp;gp=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84325" y="2115722"/>
            <a:ext cx="3097663" cy="2390182"/>
          </a:xfrm>
          <a:prstGeom prst="rect">
            <a:avLst/>
          </a:prstGeom>
        </p:spPr>
      </p:pic>
      <p:pic>
        <p:nvPicPr>
          <p:cNvPr id="17" name="图片 16" descr="u=419367896,745151912&amp;fm=26&amp;gp=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27849" y="2122074"/>
            <a:ext cx="2169740" cy="2378036"/>
          </a:xfrm>
          <a:prstGeom prst="rect">
            <a:avLst/>
          </a:prstGeom>
        </p:spPr>
      </p:pic>
      <p:pic>
        <p:nvPicPr>
          <p:cNvPr id="18" name="图片 17" descr="u=1541757720,1819171709&amp;fm=26&amp;gp=0.jpg"/>
          <p:cNvPicPr>
            <a:picLocks noChangeAspect="1"/>
          </p:cNvPicPr>
          <p:nvPr/>
        </p:nvPicPr>
        <p:blipFill>
          <a:blip r:embed="rId5" cstate="print"/>
          <a:srcRect b="12599"/>
          <a:stretch>
            <a:fillRect/>
          </a:stretch>
        </p:blipFill>
        <p:spPr>
          <a:xfrm>
            <a:off x="8761859" y="4065396"/>
            <a:ext cx="2320119" cy="1587196"/>
          </a:xfrm>
          <a:prstGeom prst="rect">
            <a:avLst/>
          </a:prstGeom>
        </p:spPr>
      </p:pic>
      <p:pic>
        <p:nvPicPr>
          <p:cNvPr id="19" name="图片 18" descr="u=3383986996,884308138&amp;fm=15&amp;gp=0.jpg"/>
          <p:cNvPicPr>
            <a:picLocks noChangeAspect="1"/>
          </p:cNvPicPr>
          <p:nvPr/>
        </p:nvPicPr>
        <p:blipFill>
          <a:blip r:embed="rId6" cstate="print"/>
          <a:srcRect t="51126" b="14539"/>
          <a:stretch>
            <a:fillRect/>
          </a:stretch>
        </p:blipFill>
        <p:spPr>
          <a:xfrm>
            <a:off x="5827594" y="4063983"/>
            <a:ext cx="2975211" cy="1572544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排版系列"/>
          <p:cNvPicPr>
            <a:picLocks noChangeAspect="1"/>
          </p:cNvPicPr>
          <p:nvPr/>
        </p:nvPicPr>
        <p:blipFill>
          <a:blip r:embed="rId1" cstate="print">
            <a:lum bright="66000" contrast="-84000"/>
          </a:blip>
          <a:stretch>
            <a:fillRect/>
          </a:stretch>
        </p:blipFill>
        <p:spPr>
          <a:xfrm rot="16200000">
            <a:off x="2667000" y="-2667000"/>
            <a:ext cx="6859270" cy="1219327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sp>
        <p:nvSpPr>
          <p:cNvPr id="12" name="object 2"/>
          <p:cNvSpPr txBox="1">
            <a:spLocks noGrp="1"/>
          </p:cNvSpPr>
          <p:nvPr/>
        </p:nvSpPr>
        <p:spPr>
          <a:xfrm>
            <a:off x="10236200" y="141605"/>
            <a:ext cx="1956435" cy="381635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vert="horz" wrap="square" lIns="0" tIns="12700" rIns="0" bIns="0" rtlCol="0" anchor="ctr" anchorCtr="0">
            <a:spAutoFit/>
          </a:bodyPr>
          <a:lstStyle>
            <a:lvl1pPr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4400" b="1" u="none" strike="noStrike" kern="1200" cap="none" spc="3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24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object 2"/>
          <p:cNvSpPr txBox="1">
            <a:spLocks noGrp="1"/>
          </p:cNvSpPr>
          <p:nvPr/>
        </p:nvSpPr>
        <p:spPr>
          <a:xfrm>
            <a:off x="10236165" y="172720"/>
            <a:ext cx="1856105" cy="320040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2000" spc="360" dirty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   </a:t>
            </a:r>
            <a:r>
              <a:rPr sz="2000" spc="360" dirty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效果图</a:t>
            </a:r>
            <a:endParaRPr sz="2000" spc="360" dirty="0">
              <a:solidFill>
                <a:schemeClr val="accent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object 2"/>
          <p:cNvSpPr txBox="1">
            <a:spLocks noGrp="1"/>
          </p:cNvSpPr>
          <p:nvPr>
            <p:ph type="title"/>
          </p:nvPr>
        </p:nvSpPr>
        <p:spPr>
          <a:xfrm>
            <a:off x="-214256" y="522956"/>
            <a:ext cx="4144811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      </a:t>
            </a:r>
            <a:r>
              <a:rPr lang="en-US" altLang="zh-CN" sz="1800" spc="36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5</a:t>
            </a:r>
            <a:r>
              <a:rPr sz="1800" spc="36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、</a:t>
            </a:r>
            <a:r>
              <a:rPr sz="1800" spc="36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上身</a:t>
            </a:r>
            <a:r>
              <a:rPr lang="zh-CN" altLang="en-US" sz="1800" spc="360" dirty="0" smtClean="0">
                <a:latin typeface="黑体" panose="02010609060101010101" charset="-122"/>
                <a:ea typeface="黑体" panose="02010609060101010101" charset="-122"/>
              </a:rPr>
              <a:t>运用</a:t>
            </a:r>
            <a:r>
              <a:rPr sz="1800" spc="360" dirty="0" err="1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效果</a:t>
            </a:r>
            <a:r>
              <a:rPr lang="zh-CN" altLang="en-US" sz="1800" spc="36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展现</a:t>
            </a:r>
            <a:br>
              <a:rPr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</a:br>
            <a:r>
              <a:rPr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      </a:t>
            </a:r>
            <a:endParaRPr sz="1800" spc="36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object 2"/>
          <p:cNvSpPr txBox="1"/>
          <p:nvPr/>
        </p:nvSpPr>
        <p:spPr>
          <a:xfrm>
            <a:off x="910590" y="1089660"/>
            <a:ext cx="5844540" cy="332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indent="71755" algn="just" fontAlgn="auto">
              <a:lnSpc>
                <a:spcPct val="130000"/>
              </a:lnSpc>
              <a:spcBef>
                <a:spcPts val="100"/>
              </a:spcBef>
            </a:pPr>
            <a:r>
              <a:rPr lang="en-US" altLang="zh-CN"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endParaRPr lang="zh-CN" altLang="en-US" sz="1600" spc="210" dirty="0">
              <a:solidFill>
                <a:srgbClr val="231F2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2" name="图片 1" descr="排版系列"/>
          <p:cNvPicPr>
            <a:picLocks noChangeAspect="1"/>
          </p:cNvPicPr>
          <p:nvPr/>
        </p:nvPicPr>
        <p:blipFill>
          <a:blip r:embed="rId2" cstate="print"/>
          <a:srcRect l="50884" t="18381" r="11024" b="42513"/>
          <a:stretch>
            <a:fillRect/>
          </a:stretch>
        </p:blipFill>
        <p:spPr>
          <a:xfrm>
            <a:off x="5495290" y="1586230"/>
            <a:ext cx="3081020" cy="4476115"/>
          </a:xfrm>
          <a:prstGeom prst="rect">
            <a:avLst/>
          </a:prstGeom>
        </p:spPr>
      </p:pic>
      <p:pic>
        <p:nvPicPr>
          <p:cNvPr id="3" name="图片 2" descr="排版系列"/>
          <p:cNvPicPr>
            <a:picLocks noChangeAspect="1"/>
          </p:cNvPicPr>
          <p:nvPr/>
        </p:nvPicPr>
        <p:blipFill>
          <a:blip r:embed="rId3" cstate="print"/>
          <a:srcRect l="13846" t="7144" r="51095" b="56714"/>
          <a:stretch>
            <a:fillRect/>
          </a:stretch>
        </p:blipFill>
        <p:spPr>
          <a:xfrm>
            <a:off x="8832850" y="1586230"/>
            <a:ext cx="3069590" cy="4476750"/>
          </a:xfrm>
          <a:prstGeom prst="rect">
            <a:avLst/>
          </a:prstGeom>
        </p:spPr>
      </p:pic>
      <p:pic>
        <p:nvPicPr>
          <p:cNvPr id="4" name="图片 3" descr="排版系列"/>
          <p:cNvPicPr>
            <a:picLocks noChangeAspect="1"/>
          </p:cNvPicPr>
          <p:nvPr/>
        </p:nvPicPr>
        <p:blipFill>
          <a:blip r:embed="rId4" cstate="print"/>
          <a:srcRect l="1205" t="3569" r="1687"/>
          <a:stretch>
            <a:fillRect/>
          </a:stretch>
        </p:blipFill>
        <p:spPr>
          <a:xfrm>
            <a:off x="910590" y="950595"/>
            <a:ext cx="4092575" cy="574802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:\高清图\简单背景-小清新\pexels-photo-2123430.jpegpexels-photo-2123430"/>
          <p:cNvPicPr/>
          <p:nvPr>
            <p:custDataLst>
              <p:tags r:id="rId1"/>
            </p:custDataLst>
          </p:nvPr>
        </p:nvPicPr>
        <p:blipFill>
          <a:blip r:embed="rId2" cstate="print"/>
          <a:srcRect r="-220"/>
          <a:stretch>
            <a:fillRect/>
          </a:stretch>
        </p:blipFill>
        <p:spPr>
          <a:xfrm>
            <a:off x="611470" y="588010"/>
            <a:ext cx="10969200" cy="3643200"/>
          </a:xfrm>
          <a:prstGeom prst="rect">
            <a:avLst/>
          </a:prstGeom>
        </p:spPr>
      </p:pic>
      <p:sp>
        <p:nvSpPr>
          <p:cNvPr id="3" name="Title 6"/>
          <p:cNvSpPr txBox="1"/>
          <p:nvPr>
            <p:custDataLst>
              <p:tags r:id="rId3"/>
            </p:custDataLst>
          </p:nvPr>
        </p:nvSpPr>
        <p:spPr>
          <a:xfrm>
            <a:off x="1576670" y="2181225"/>
            <a:ext cx="3554730" cy="56515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0000" tIns="46800" rIns="90000" bIns="46800" anchor="t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>
              <a:lnSpc>
                <a:spcPct val="100000"/>
              </a:lnSpc>
              <a:spcAft>
                <a:spcPts val="800"/>
              </a:spcAft>
              <a:defRPr/>
            </a:pPr>
            <a:r>
              <a:rPr lang="zh-CN" altLang="en-US" sz="40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三、总结</a:t>
            </a:r>
            <a:endParaRPr lang="zh-CN" altLang="en-US" sz="4000" b="1" spc="30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4"/>
    </p:custData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3"/>
          <p:cNvSpPr txBox="1"/>
          <p:nvPr/>
        </p:nvSpPr>
        <p:spPr>
          <a:xfrm>
            <a:off x="930221" y="2029343"/>
            <a:ext cx="10042580" cy="2005934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 marR="5080" indent="457200" algn="just" fontAlgn="auto">
              <a:lnSpc>
                <a:spcPct val="130000"/>
              </a:lnSpc>
              <a:spcBef>
                <a:spcPts val="520"/>
              </a:spcBef>
            </a:pPr>
            <a:r>
              <a:rPr lang="zh-CN" altLang="en-US" sz="16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感谢各位抽出时间来批阅我的作品，也希望自己的作品能得到各位的青睐，在制作前的准备中我查阅了当地相关资料，了解到当地非遗文化的传承，非常荣幸能将此文化运用结合在设计中，在查阅的过程中也不禁被吸引，设计前期搜索照片，搜索了当地的特产、风景、文化等，在众多特色中该不免产生疑惑</a:t>
            </a:r>
            <a:r>
              <a:rPr lang="en-US" altLang="zh-CN" sz="16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——</a:t>
            </a:r>
            <a:r>
              <a:rPr lang="zh-CN" altLang="en-US" sz="16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究竟该选择和舍弃哪一方面，中途改过几次款式，最终确认上色，后期完善细节和配饰，最后画出一个整体上身效果图。</a:t>
            </a:r>
            <a:endParaRPr lang="en-US" altLang="zh-CN" sz="1600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2700" marR="5080" indent="457200" algn="just" fontAlgn="auto">
              <a:lnSpc>
                <a:spcPct val="130000"/>
              </a:lnSpc>
              <a:spcBef>
                <a:spcPts val="520"/>
              </a:spcBef>
            </a:pPr>
            <a:r>
              <a:rPr lang="zh-CN" altLang="en-US" sz="16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此次实践的过程中自己也是受益匪浅，希望还能多多遇到这种类似机会，多多锻炼自己，最后再次感谢各位，谢谢观看！</a:t>
            </a:r>
            <a:endParaRPr sz="1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7" name="object 2"/>
          <p:cNvSpPr txBox="1">
            <a:spLocks noGrp="1"/>
          </p:cNvSpPr>
          <p:nvPr/>
        </p:nvSpPr>
        <p:spPr>
          <a:xfrm>
            <a:off x="4989795" y="1378795"/>
            <a:ext cx="2204085" cy="320040"/>
          </a:xfrm>
          <a:prstGeom prst="rect">
            <a:avLst/>
          </a:prstGeom>
        </p:spPr>
        <p:txBody>
          <a:bodyPr vert="horz" wrap="square" lIns="0" tIns="12700" rIns="0" bIns="0" rtlCol="0" anchor="b" anchorCtr="0">
            <a:sp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lang="zh-CN" altLang="en-US" sz="3600" b="0" u="none" strike="noStrike" kern="0" cap="none" spc="4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000" b="1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总结</a:t>
            </a:r>
            <a:endParaRPr sz="2000" b="1" spc="36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1"/>
    </p:custData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3"/>
          <p:cNvSpPr txBox="1"/>
          <p:nvPr/>
        </p:nvSpPr>
        <p:spPr>
          <a:xfrm>
            <a:off x="821038" y="1674495"/>
            <a:ext cx="10615785" cy="3651769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 marR="5080" indent="431800" algn="just" fontAlgn="auto">
              <a:lnSpc>
                <a:spcPct val="130000"/>
              </a:lnSpc>
              <a:spcBef>
                <a:spcPts val="520"/>
              </a:spcBef>
            </a:pPr>
            <a:r>
              <a:rPr lang="en-US"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如果不能永远年轻，那就要优雅的老去</a:t>
            </a:r>
            <a:r>
              <a:rPr lang="zh-CN"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r>
              <a:rPr lang="en-US" altLang="zh-CN"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这就</a:t>
            </a:r>
            <a:r>
              <a:rPr lang="zh-CN" sz="1600" spc="210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是</a:t>
            </a:r>
            <a:r>
              <a:rPr lang="zh-CN" altLang="en-US" sz="1600" spc="210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此次</a:t>
            </a:r>
            <a:r>
              <a:rPr lang="en-US" altLang="zh-CN" sz="1600" spc="210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银发经济</a:t>
            </a:r>
            <a:r>
              <a:rPr lang="en-US" altLang="zh-CN"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的比赛主旨，而</a:t>
            </a:r>
            <a:r>
              <a:rPr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服</a:t>
            </a:r>
            <a:r>
              <a:rPr sz="1600" spc="204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装</a:t>
            </a:r>
            <a:r>
              <a:rPr lang="zh-CN" sz="1600" spc="204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是</a:t>
            </a:r>
            <a:r>
              <a:rPr sz="1600" spc="210" dirty="0" err="1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时尚的</a:t>
            </a:r>
            <a:r>
              <a:rPr lang="zh-CN" sz="1600" spc="210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一种</a:t>
            </a:r>
            <a:r>
              <a:rPr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轮</a:t>
            </a:r>
            <a:r>
              <a:rPr sz="1600" spc="204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回</a:t>
            </a:r>
            <a:r>
              <a:rPr sz="160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</a:t>
            </a:r>
            <a:r>
              <a:rPr sz="1600" spc="-85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600" spc="204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在人</a:t>
            </a:r>
            <a:r>
              <a:rPr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类历史发</a:t>
            </a:r>
            <a:r>
              <a:rPr sz="160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展</a:t>
            </a:r>
            <a:r>
              <a:rPr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过程中</a:t>
            </a:r>
            <a:r>
              <a:rPr sz="160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</a:t>
            </a:r>
            <a:r>
              <a:rPr sz="1600" spc="-85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600" spc="204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服装</a:t>
            </a:r>
            <a:r>
              <a:rPr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跟随着人</a:t>
            </a:r>
            <a:r>
              <a:rPr sz="1600" spc="204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类</a:t>
            </a:r>
            <a:r>
              <a:rPr lang="zh-CN" sz="1600" spc="204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在</a:t>
            </a:r>
            <a:r>
              <a:rPr sz="1600" spc="204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不断变</a:t>
            </a:r>
            <a:r>
              <a:rPr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化</a:t>
            </a:r>
            <a:r>
              <a:rPr sz="160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</a:t>
            </a:r>
            <a:r>
              <a:rPr sz="1600" spc="-844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它不仅</a:t>
            </a:r>
            <a:r>
              <a:rPr sz="1600" spc="204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仅</a:t>
            </a:r>
            <a:r>
              <a:rPr lang="zh-CN" sz="1600" spc="204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只</a:t>
            </a:r>
            <a:r>
              <a:rPr sz="1600" spc="204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是紧贴</a:t>
            </a:r>
            <a:r>
              <a:rPr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于皮肤</a:t>
            </a:r>
            <a:r>
              <a:rPr sz="160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表</a:t>
            </a:r>
            <a:r>
              <a:rPr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面的布料</a:t>
            </a:r>
            <a:r>
              <a:rPr sz="160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</a:t>
            </a:r>
            <a:r>
              <a:rPr sz="1600" spc="-89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600" spc="204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更是不</a:t>
            </a:r>
            <a:r>
              <a:rPr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断冒出的创</a:t>
            </a:r>
            <a:r>
              <a:rPr sz="1600" spc="204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新思维</a:t>
            </a:r>
            <a:r>
              <a:rPr lang="zh-CN" sz="1600" spc="204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，好看的服装</a:t>
            </a:r>
            <a:r>
              <a:rPr lang="zh-CN" sz="1600" spc="204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能让人</a:t>
            </a:r>
            <a:r>
              <a:rPr lang="zh-CN" altLang="en-US" sz="1600" spc="204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更好的</a:t>
            </a:r>
            <a:r>
              <a:rPr lang="zh-CN" sz="1600" spc="204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具</a:t>
            </a:r>
            <a:r>
              <a:rPr lang="zh-CN" sz="1600" spc="204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备</a:t>
            </a:r>
            <a:r>
              <a:rPr lang="en-US" altLang="zh-CN" sz="1600" spc="204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sz="1600" spc="204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优</a:t>
            </a:r>
            <a:r>
              <a:rPr lang="zh-CN" altLang="en-US" sz="1600" spc="204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雅</a:t>
            </a:r>
            <a:r>
              <a:rPr lang="en-US" altLang="zh-CN" sz="1600" spc="204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 sz="1600" spc="204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等气质效</a:t>
            </a:r>
            <a:r>
              <a:rPr lang="zh-CN" altLang="en-US" sz="1600" spc="204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果，</a:t>
            </a:r>
            <a:r>
              <a:rPr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我们设计</a:t>
            </a:r>
            <a:r>
              <a:rPr lang="zh-CN"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老年</a:t>
            </a:r>
            <a:r>
              <a:rPr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服</a:t>
            </a:r>
            <a:r>
              <a:rPr sz="1600" spc="204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装除了</a:t>
            </a:r>
            <a:r>
              <a:rPr lang="zh-CN" sz="1600" spc="204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是希望为这个年龄阶段的人提供服务，也是想告诉人们美没有界限</a:t>
            </a:r>
            <a:r>
              <a:rPr sz="160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</a:t>
            </a:r>
            <a:r>
              <a:rPr lang="zh-CN" sz="160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年龄局限不了一切，只要你心中有梦并怀揣着对生活的热情，你也可以活的潇洒自在。</a:t>
            </a:r>
            <a:endParaRPr lang="zh-CN" sz="1600" dirty="0">
              <a:solidFill>
                <a:srgbClr val="231F2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2700" marR="325120" indent="431800" algn="just" fontAlgn="auto">
              <a:lnSpc>
                <a:spcPct val="130000"/>
              </a:lnSpc>
            </a:pPr>
            <a:r>
              <a:rPr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本次的</a:t>
            </a:r>
            <a:r>
              <a:rPr sz="1600" spc="204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设计</a:t>
            </a:r>
            <a:r>
              <a:rPr lang="zh-CN" sz="1600" spc="204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选择</a:t>
            </a:r>
            <a:r>
              <a:rPr sz="1600" spc="210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了</a:t>
            </a:r>
            <a:r>
              <a:rPr lang="zh-CN" altLang="en-US" sz="1600" spc="210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古</a:t>
            </a:r>
            <a:r>
              <a:rPr lang="zh-CN" sz="1600" spc="210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装</a:t>
            </a:r>
            <a:r>
              <a:rPr sz="1600" spc="204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作为</a:t>
            </a:r>
            <a:r>
              <a:rPr lang="zh-CN" sz="1600" spc="204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灵感</a:t>
            </a:r>
            <a:r>
              <a:rPr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源头</a:t>
            </a:r>
            <a:r>
              <a:rPr lang="zh-CN"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，主要运用了渭南</a:t>
            </a:r>
            <a:r>
              <a:rPr lang="zh-CN" sz="1600" spc="210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的</a:t>
            </a:r>
            <a:r>
              <a:rPr lang="zh-CN" altLang="en-US" sz="1600" spc="210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一些</a:t>
            </a:r>
            <a:r>
              <a:rPr lang="zh-CN" sz="1600" spc="210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特</a:t>
            </a:r>
            <a:r>
              <a:rPr lang="zh-CN"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色，</a:t>
            </a:r>
            <a:r>
              <a:rPr lang="zh-CN" sz="1600" spc="210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对</a:t>
            </a:r>
            <a:r>
              <a:rPr sz="1600" dirty="0" err="1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色</a:t>
            </a:r>
            <a:r>
              <a:rPr sz="1600" spc="210" dirty="0" err="1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彩</a:t>
            </a:r>
            <a:r>
              <a:rPr sz="1600" spc="210" dirty="0" err="1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sz="1600" spc="210" dirty="0" err="1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面料</a:t>
            </a:r>
            <a:r>
              <a:rPr sz="1600" spc="204" dirty="0" err="1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进行</a:t>
            </a:r>
            <a:r>
              <a:rPr sz="1600" spc="210" dirty="0" err="1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了个人</a:t>
            </a:r>
            <a:r>
              <a:rPr lang="zh-CN" altLang="en-US" sz="1600" spc="210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分析</a:t>
            </a:r>
            <a:r>
              <a:rPr sz="1600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</a:t>
            </a:r>
            <a:r>
              <a:rPr lang="zh-CN" sz="1600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从</a:t>
            </a:r>
            <a:r>
              <a:rPr sz="1600" spc="210" dirty="0" err="1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而</a:t>
            </a:r>
            <a:r>
              <a:rPr sz="1600" spc="204" dirty="0" err="1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制作</a:t>
            </a:r>
            <a:r>
              <a:rPr lang="zh-CN" sz="1600" spc="204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出</a:t>
            </a:r>
            <a:r>
              <a:rPr sz="1600" spc="210" dirty="0" err="1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了效果图</a:t>
            </a:r>
            <a:r>
              <a:rPr lang="zh-CN" sz="1600" spc="210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</a:t>
            </a:r>
            <a:r>
              <a:rPr sz="1600" spc="210" dirty="0" err="1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我们的选</a:t>
            </a:r>
            <a:r>
              <a:rPr sz="1600" spc="204" dirty="0" err="1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择</a:t>
            </a:r>
            <a:r>
              <a:rPr lang="zh-CN" sz="1600" spc="204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如同刚才所陈述的一样，风格</a:t>
            </a:r>
            <a:r>
              <a:rPr sz="1600" spc="204" dirty="0" err="1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不再局</a:t>
            </a:r>
            <a:r>
              <a:rPr sz="1600" spc="210" dirty="0" err="1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限</a:t>
            </a:r>
            <a:r>
              <a:rPr sz="1600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</a:t>
            </a:r>
            <a:r>
              <a:rPr lang="zh-CN" altLang="en-US" sz="1600" spc="210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迎合</a:t>
            </a:r>
            <a:r>
              <a:rPr lang="zh-CN" altLang="en-US" sz="1600" spc="204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大众的审</a:t>
            </a:r>
            <a:r>
              <a:rPr lang="zh-CN" altLang="en-US" sz="1600" spc="210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美</a:t>
            </a:r>
            <a:r>
              <a:rPr lang="zh-CN" altLang="en-US" sz="1600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</a:t>
            </a:r>
            <a:r>
              <a:rPr lang="zh-CN" altLang="en-US" sz="1600" spc="210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适度</a:t>
            </a:r>
            <a:r>
              <a:rPr lang="zh-CN" altLang="en-US" sz="1600" spc="204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的加入自</a:t>
            </a:r>
            <a:r>
              <a:rPr lang="zh-CN" altLang="en-US" sz="1600" spc="210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己的风格，</a:t>
            </a:r>
            <a:r>
              <a:rPr sz="1600" spc="-844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sz="1600" spc="210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在</a:t>
            </a:r>
            <a:r>
              <a:rPr lang="zh-CN" altLang="en-US" sz="1600" spc="210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这</a:t>
            </a:r>
            <a:r>
              <a:rPr lang="zh-CN" sz="1600" spc="210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实</a:t>
            </a:r>
            <a:r>
              <a:rPr lang="zh-CN"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践</a:t>
            </a:r>
            <a:r>
              <a:rPr sz="1600" spc="204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的过程中</a:t>
            </a:r>
            <a:r>
              <a:rPr sz="160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</a:t>
            </a:r>
            <a:r>
              <a:rPr sz="1600" spc="-85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我</a:t>
            </a:r>
            <a:r>
              <a:rPr sz="160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们</a:t>
            </a:r>
            <a:r>
              <a:rPr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也找到了</a:t>
            </a:r>
            <a:r>
              <a:rPr sz="1600" spc="204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专属于自</a:t>
            </a:r>
            <a:r>
              <a:rPr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己作品</a:t>
            </a:r>
            <a:r>
              <a:rPr sz="1600" spc="204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的独特风</a:t>
            </a:r>
            <a:r>
              <a:rPr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格和意义</a:t>
            </a:r>
            <a:r>
              <a:rPr sz="160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。</a:t>
            </a:r>
            <a:endParaRPr sz="1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2700" marR="31750" indent="431800" algn="just" fontAlgn="auto">
              <a:lnSpc>
                <a:spcPct val="130000"/>
              </a:lnSpc>
            </a:pPr>
            <a:r>
              <a:rPr lang="zh-CN" sz="1600" spc="204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现</a:t>
            </a:r>
            <a:r>
              <a:rPr lang="zh-CN" sz="1600" spc="204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代</a:t>
            </a:r>
            <a:r>
              <a:rPr sz="1600" spc="210" dirty="0" err="1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设计发</a:t>
            </a:r>
            <a:r>
              <a:rPr sz="1600" spc="204" dirty="0" err="1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展已经越</a:t>
            </a:r>
            <a:r>
              <a:rPr sz="1600" spc="210" dirty="0" err="1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来越广阔</a:t>
            </a:r>
            <a:r>
              <a:rPr lang="zh-CN"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</a:t>
            </a:r>
            <a:r>
              <a:rPr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优秀的作</a:t>
            </a:r>
            <a:r>
              <a:rPr sz="1600" spc="204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品也开始</a:t>
            </a:r>
            <a:r>
              <a:rPr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层出不穷</a:t>
            </a:r>
            <a:r>
              <a:rPr sz="160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</a:t>
            </a:r>
            <a:r>
              <a:rPr sz="1600" spc="-85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sz="1600" spc="204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在脑洞大</a:t>
            </a:r>
            <a:r>
              <a:rPr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开的创新世</a:t>
            </a:r>
            <a:r>
              <a:rPr sz="1600" spc="204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界里</a:t>
            </a:r>
            <a:r>
              <a:rPr sz="160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</a:t>
            </a:r>
            <a:r>
              <a:rPr sz="1600" spc="-85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sz="1600" spc="204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作</a:t>
            </a:r>
            <a:r>
              <a:rPr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品已经</a:t>
            </a:r>
            <a:r>
              <a:rPr sz="160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不</a:t>
            </a:r>
            <a:r>
              <a:rPr lang="zh-CN" sz="160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仅仅只是</a:t>
            </a:r>
            <a:r>
              <a:rPr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满足</a:t>
            </a:r>
            <a:r>
              <a:rPr sz="1600" spc="204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于创造</a:t>
            </a:r>
            <a:r>
              <a:rPr lang="zh-CN" sz="1600" spc="204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的想法</a:t>
            </a:r>
            <a:r>
              <a:rPr sz="160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</a:t>
            </a:r>
            <a:r>
              <a:rPr sz="1600" spc="-855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更多的是</a:t>
            </a:r>
            <a:r>
              <a:rPr lang="zh-CN"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将个人</a:t>
            </a:r>
            <a:r>
              <a:rPr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思</a:t>
            </a:r>
            <a:r>
              <a:rPr lang="zh-CN"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想中</a:t>
            </a:r>
            <a:r>
              <a:rPr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所含</a:t>
            </a:r>
            <a:r>
              <a:rPr sz="1600" spc="204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代的个性</a:t>
            </a:r>
            <a:r>
              <a:rPr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、观点、能</a:t>
            </a:r>
            <a:r>
              <a:rPr sz="1600" spc="204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量和意义</a:t>
            </a:r>
            <a:r>
              <a:rPr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等融入到作</a:t>
            </a:r>
            <a:r>
              <a:rPr sz="1600" spc="204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品当中</a:t>
            </a:r>
            <a:r>
              <a:rPr sz="160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</a:t>
            </a:r>
            <a:r>
              <a:rPr sz="1600" spc="-85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使得</a:t>
            </a:r>
            <a:r>
              <a:rPr lang="zh-CN"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作品</a:t>
            </a:r>
            <a:r>
              <a:rPr sz="1600" spc="210" dirty="0" err="1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更</a:t>
            </a:r>
            <a:r>
              <a:rPr sz="1600" spc="204" dirty="0" err="1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具生命力</a:t>
            </a:r>
            <a:r>
              <a:rPr lang="zh-CN" altLang="en-US" sz="1600" spc="204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。</a:t>
            </a:r>
            <a:endParaRPr sz="1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7" name="object 2"/>
          <p:cNvSpPr txBox="1">
            <a:spLocks noGrp="1"/>
          </p:cNvSpPr>
          <p:nvPr/>
        </p:nvSpPr>
        <p:spPr>
          <a:xfrm>
            <a:off x="4989795" y="1051243"/>
            <a:ext cx="2204085" cy="320040"/>
          </a:xfrm>
          <a:prstGeom prst="rect">
            <a:avLst/>
          </a:prstGeom>
        </p:spPr>
        <p:txBody>
          <a:bodyPr vert="horz" wrap="square" lIns="0" tIns="12700" rIns="0" bIns="0" rtlCol="0" anchor="b" anchorCtr="0">
            <a:sp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lang="zh-CN" altLang="en-US" sz="3600" b="0" u="none" strike="noStrike" kern="0" cap="none" spc="4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000" b="1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前</a:t>
            </a:r>
            <a:r>
              <a:rPr sz="20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言</a:t>
            </a:r>
            <a:endParaRPr sz="20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1"/>
    </p:custData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:\高清图\简单背景-小清新\pexels-photo-2123430.jpegpexels-photo-2123430"/>
          <p:cNvPicPr/>
          <p:nvPr>
            <p:custDataLst>
              <p:tags r:id="rId1"/>
            </p:custDataLst>
          </p:nvPr>
        </p:nvPicPr>
        <p:blipFill>
          <a:blip r:embed="rId2" cstate="print"/>
          <a:srcRect r="-220"/>
          <a:stretch>
            <a:fillRect/>
          </a:stretch>
        </p:blipFill>
        <p:spPr>
          <a:xfrm>
            <a:off x="611470" y="588010"/>
            <a:ext cx="10969200" cy="3643200"/>
          </a:xfrm>
          <a:prstGeom prst="rect">
            <a:avLst/>
          </a:prstGeom>
        </p:spPr>
      </p:pic>
      <p:sp>
        <p:nvSpPr>
          <p:cNvPr id="3" name="Title 6"/>
          <p:cNvSpPr txBox="1"/>
          <p:nvPr>
            <p:custDataLst>
              <p:tags r:id="rId3"/>
            </p:custDataLst>
          </p:nvPr>
        </p:nvSpPr>
        <p:spPr>
          <a:xfrm>
            <a:off x="1576670" y="2181225"/>
            <a:ext cx="3554730" cy="56515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0000" tIns="46800" rIns="90000" bIns="46800" anchor="t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>
              <a:lnSpc>
                <a:spcPct val="100000"/>
              </a:lnSpc>
              <a:spcAft>
                <a:spcPts val="800"/>
              </a:spcAft>
              <a:defRPr/>
            </a:pPr>
            <a:r>
              <a:rPr lang="zh-CN" altLang="en-US" sz="40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一</a:t>
            </a:r>
            <a:r>
              <a:rPr lang="zh-CN" altLang="en-US" sz="4000" b="1" spc="30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、产品</a:t>
            </a:r>
            <a:r>
              <a:rPr lang="zh-CN" altLang="en-US" sz="40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介绍</a:t>
            </a:r>
            <a:endParaRPr lang="zh-CN" altLang="en-US" sz="4000" b="1" spc="30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4"/>
    </p:custData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排版系列"/>
          <p:cNvPicPr>
            <a:picLocks noChangeAspect="1"/>
          </p:cNvPicPr>
          <p:nvPr/>
        </p:nvPicPr>
        <p:blipFill>
          <a:blip r:embed="rId1" cstate="print">
            <a:lum bright="66000" contrast="-78000"/>
          </a:blip>
          <a:stretch>
            <a:fillRect/>
          </a:stretch>
        </p:blipFill>
        <p:spPr>
          <a:xfrm rot="16200000">
            <a:off x="2667000" y="-2667000"/>
            <a:ext cx="6859270" cy="1219327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sp>
        <p:nvSpPr>
          <p:cNvPr id="3" name="object 2"/>
          <p:cNvSpPr txBox="1"/>
          <p:nvPr/>
        </p:nvSpPr>
        <p:spPr>
          <a:xfrm>
            <a:off x="1066165" y="1686560"/>
            <a:ext cx="5844540" cy="332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indent="71755" algn="just" fontAlgn="auto">
              <a:lnSpc>
                <a:spcPct val="130000"/>
              </a:lnSpc>
              <a:spcBef>
                <a:spcPts val="100"/>
              </a:spcBef>
            </a:pPr>
            <a:r>
              <a:rPr lang="zh-CN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灵感选取：</a:t>
            </a:r>
            <a:endParaRPr lang="zh-CN" sz="1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2" name="object 2"/>
          <p:cNvSpPr txBox="1">
            <a:spLocks noGrp="1"/>
          </p:cNvSpPr>
          <p:nvPr/>
        </p:nvSpPr>
        <p:spPr>
          <a:xfrm>
            <a:off x="10236200" y="141605"/>
            <a:ext cx="1956435" cy="381635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vert="horz" wrap="square" lIns="0" tIns="12700" rIns="0" bIns="0" rtlCol="0" anchor="ctr" anchorCtr="0">
            <a:spAutoFit/>
          </a:bodyPr>
          <a:lstStyle>
            <a:lvl1pPr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4400" b="1" u="none" strike="noStrike" kern="1200" cap="none" spc="3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24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object 2"/>
          <p:cNvSpPr txBox="1">
            <a:spLocks noGrp="1"/>
          </p:cNvSpPr>
          <p:nvPr/>
        </p:nvSpPr>
        <p:spPr>
          <a:xfrm>
            <a:off x="10481275" y="172085"/>
            <a:ext cx="1856105" cy="320040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2000" spc="360" dirty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   </a:t>
            </a:r>
            <a:r>
              <a:rPr sz="2000" spc="360" dirty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介绍</a:t>
            </a:r>
            <a:endParaRPr sz="2000" spc="360" dirty="0">
              <a:solidFill>
                <a:schemeClr val="accent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object 2"/>
          <p:cNvSpPr txBox="1">
            <a:spLocks noGrp="1"/>
          </p:cNvSpPr>
          <p:nvPr>
            <p:ph type="title"/>
          </p:nvPr>
        </p:nvSpPr>
        <p:spPr>
          <a:xfrm>
            <a:off x="-119005" y="906062"/>
            <a:ext cx="2997200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      1</a:t>
            </a:r>
            <a:r>
              <a:rPr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、服装部分</a:t>
            </a:r>
            <a:endParaRPr sz="1600" spc="36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4" name="图片 3" descr="效果图男套装上色"/>
          <p:cNvPicPr>
            <a:picLocks noChangeAspect="1"/>
          </p:cNvPicPr>
          <p:nvPr/>
        </p:nvPicPr>
        <p:blipFill>
          <a:blip r:embed="rId2" cstate="print"/>
          <a:srcRect l="8304" t="3442" r="10268" b="7450"/>
          <a:stretch>
            <a:fillRect/>
          </a:stretch>
        </p:blipFill>
        <p:spPr>
          <a:xfrm>
            <a:off x="5882005" y="1010285"/>
            <a:ext cx="5865495" cy="564769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>
            <a:glow rad="63500">
              <a:schemeClr val="accent1">
                <a:lumMod val="20000"/>
                <a:lumOff val="80000"/>
                <a:alpha val="40000"/>
              </a:schemeClr>
            </a:glow>
          </a:effectLst>
        </p:spPr>
      </p:pic>
      <p:pic>
        <p:nvPicPr>
          <p:cNvPr id="5" name="图片 4" descr="tim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92943" y="3848668"/>
            <a:ext cx="2715905" cy="2715905"/>
          </a:xfrm>
          <a:prstGeom prst="rect">
            <a:avLst/>
          </a:prstGeom>
        </p:spPr>
      </p:pic>
      <p:sp>
        <p:nvSpPr>
          <p:cNvPr id="7" name="object 2"/>
          <p:cNvSpPr txBox="1"/>
          <p:nvPr/>
        </p:nvSpPr>
        <p:spPr>
          <a:xfrm>
            <a:off x="1047115" y="2009775"/>
            <a:ext cx="4575763" cy="16517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indent="71755" algn="just" fontAlgn="auto">
              <a:lnSpc>
                <a:spcPct val="130000"/>
              </a:lnSpc>
              <a:spcBef>
                <a:spcPts val="100"/>
              </a:spcBef>
            </a:pPr>
            <a:r>
              <a:rPr lang="en-US"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altLang="en-US"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唐装</a:t>
            </a:r>
            <a:endParaRPr lang="zh-CN" altLang="en-US" sz="1600" spc="210" dirty="0">
              <a:solidFill>
                <a:srgbClr val="231F2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71755" algn="just" fontAlgn="auto">
              <a:lnSpc>
                <a:spcPct val="130000"/>
              </a:lnSpc>
              <a:spcBef>
                <a:spcPts val="100"/>
              </a:spcBef>
            </a:pPr>
            <a:r>
              <a:rPr lang="zh-CN" altLang="en-US"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老年人款式不宜过于复杂，所以选取了最</a:t>
            </a:r>
            <a:endParaRPr lang="zh-CN" altLang="en-US" sz="1600" spc="210" dirty="0">
              <a:solidFill>
                <a:srgbClr val="231F2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71755" algn="just" fontAlgn="auto">
              <a:lnSpc>
                <a:spcPct val="130000"/>
              </a:lnSpc>
              <a:spcBef>
                <a:spcPts val="100"/>
              </a:spcBef>
            </a:pPr>
            <a:r>
              <a:rPr lang="zh-CN" altLang="en-US"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简单最传统的唐装作改造，在原有的基础上</a:t>
            </a:r>
            <a:endParaRPr lang="zh-CN" altLang="en-US" sz="1600" spc="210" dirty="0">
              <a:solidFill>
                <a:srgbClr val="231F2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71755" algn="just" fontAlgn="auto">
              <a:lnSpc>
                <a:spcPct val="130000"/>
              </a:lnSpc>
              <a:spcBef>
                <a:spcPts val="100"/>
              </a:spcBef>
            </a:pPr>
            <a:r>
              <a:rPr lang="zh-CN" altLang="en-US"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加上装饰</a:t>
            </a:r>
            <a:r>
              <a:rPr lang="zh-CN" altLang="en-US" sz="1600" spc="210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线，并</a:t>
            </a:r>
            <a:r>
              <a:rPr lang="zh-CN" altLang="en-US" sz="1600" spc="210" dirty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做了一些图案改造</a:t>
            </a:r>
            <a:r>
              <a:rPr lang="zh-CN" altLang="en-US" sz="1600" spc="210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endParaRPr lang="en-US" altLang="zh-CN" sz="1600" spc="210" dirty="0" smtClean="0">
              <a:solidFill>
                <a:srgbClr val="231F2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71755" algn="just" fontAlgn="auto">
              <a:lnSpc>
                <a:spcPct val="130000"/>
              </a:lnSpc>
              <a:spcBef>
                <a:spcPts val="100"/>
              </a:spcBef>
            </a:pPr>
            <a:r>
              <a:rPr lang="zh-CN" altLang="en-US" sz="1600" spc="210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适合季节：春夏季</a:t>
            </a:r>
            <a:endParaRPr lang="zh-CN" altLang="en-US" sz="1600" spc="210" dirty="0">
              <a:solidFill>
                <a:srgbClr val="231F2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3" name="object 2"/>
          <p:cNvSpPr txBox="1">
            <a:spLocks noGrp="1"/>
          </p:cNvSpPr>
          <p:nvPr/>
        </p:nvSpPr>
        <p:spPr>
          <a:xfrm>
            <a:off x="-138056" y="1290740"/>
            <a:ext cx="3522701" cy="289823"/>
          </a:xfrm>
          <a:prstGeom prst="rect">
            <a:avLst/>
          </a:prstGeom>
        </p:spPr>
        <p:txBody>
          <a:bodyPr vert="horz" wrap="square" lIns="0" tIns="12700" rIns="0" bIns="0" rtlCol="0" anchor="ctr" anchorCtr="0">
            <a:sp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    </a:t>
            </a:r>
            <a:r>
              <a:rPr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（</a:t>
            </a:r>
            <a:r>
              <a:rPr lang="en-US" altLang="zh-CN"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1</a:t>
            </a:r>
            <a:r>
              <a:rPr sz="1800" spc="36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）</a:t>
            </a:r>
            <a:r>
              <a:rPr lang="zh-CN" altLang="en-US" sz="1800" spc="36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“白首”</a:t>
            </a:r>
            <a:r>
              <a:rPr sz="1800" spc="360" dirty="0" err="1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男装</a:t>
            </a:r>
            <a:endParaRPr sz="1800" spc="36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4"/>
    </p:custData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排版系列"/>
          <p:cNvPicPr>
            <a:picLocks noChangeAspect="1"/>
          </p:cNvPicPr>
          <p:nvPr/>
        </p:nvPicPr>
        <p:blipFill>
          <a:blip r:embed="rId1" cstate="print">
            <a:lum bright="66000" contrast="-84000"/>
          </a:blip>
          <a:stretch>
            <a:fillRect/>
          </a:stretch>
        </p:blipFill>
        <p:spPr>
          <a:xfrm rot="16200000">
            <a:off x="2667000" y="-2667000"/>
            <a:ext cx="6859270" cy="1219327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sp>
        <p:nvSpPr>
          <p:cNvPr id="3" name="object 2"/>
          <p:cNvSpPr txBox="1"/>
          <p:nvPr/>
        </p:nvSpPr>
        <p:spPr>
          <a:xfrm>
            <a:off x="1047115" y="1425575"/>
            <a:ext cx="5844540" cy="998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indent="71755" algn="just" fontAlgn="auto">
              <a:lnSpc>
                <a:spcPct val="130000"/>
              </a:lnSpc>
              <a:spcBef>
                <a:spcPts val="100"/>
              </a:spcBef>
            </a:pPr>
            <a:r>
              <a:rPr lang="en-US" altLang="zh-CN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裤子和上衣上都采用隐形口袋，功能性上方便于</a:t>
            </a:r>
            <a:endParaRPr lang="zh-CN" sz="1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71755" algn="just" fontAlgn="auto">
              <a:lnSpc>
                <a:spcPct val="130000"/>
              </a:lnSpc>
              <a:spcBef>
                <a:spcPts val="100"/>
              </a:spcBef>
            </a:pPr>
            <a:r>
              <a:rPr lang="zh-CN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老年人，且图案上用了树叶抽象化和点缀法用来装</a:t>
            </a:r>
            <a:endParaRPr lang="zh-CN" sz="1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71755" algn="just" fontAlgn="auto">
              <a:lnSpc>
                <a:spcPct val="130000"/>
              </a:lnSpc>
              <a:spcBef>
                <a:spcPts val="100"/>
              </a:spcBef>
            </a:pPr>
            <a:r>
              <a:rPr lang="zh-CN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饰，与诗句融合在一起，透露出古文学气息。</a:t>
            </a:r>
            <a:endParaRPr lang="zh-CN" sz="1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2" name="object 2"/>
          <p:cNvSpPr txBox="1">
            <a:spLocks noGrp="1"/>
          </p:cNvSpPr>
          <p:nvPr/>
        </p:nvSpPr>
        <p:spPr>
          <a:xfrm>
            <a:off x="10236200" y="141605"/>
            <a:ext cx="1956435" cy="381635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vert="horz" wrap="square" lIns="0" tIns="12700" rIns="0" bIns="0" rtlCol="0" anchor="ctr" anchorCtr="0">
            <a:spAutoFit/>
          </a:bodyPr>
          <a:lstStyle>
            <a:lvl1pPr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4400" b="1" u="none" strike="noStrike" kern="1200" cap="none" spc="3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24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object 2"/>
          <p:cNvSpPr txBox="1">
            <a:spLocks noGrp="1"/>
          </p:cNvSpPr>
          <p:nvPr/>
        </p:nvSpPr>
        <p:spPr>
          <a:xfrm>
            <a:off x="10481275" y="172085"/>
            <a:ext cx="1856105" cy="320040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2000" spc="360" dirty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   </a:t>
            </a:r>
            <a:r>
              <a:rPr sz="2000" spc="360" dirty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介绍</a:t>
            </a:r>
            <a:endParaRPr sz="2000" spc="360" dirty="0">
              <a:solidFill>
                <a:schemeClr val="accent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object 2"/>
          <p:cNvSpPr txBox="1">
            <a:spLocks noGrp="1"/>
          </p:cNvSpPr>
          <p:nvPr>
            <p:ph type="title"/>
          </p:nvPr>
        </p:nvSpPr>
        <p:spPr>
          <a:xfrm>
            <a:off x="-119005" y="906062"/>
            <a:ext cx="2997200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    </a:t>
            </a:r>
            <a:r>
              <a:rPr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（</a:t>
            </a:r>
            <a:r>
              <a:rPr lang="en-US" altLang="zh-CN"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2</a:t>
            </a:r>
            <a:r>
              <a:rPr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）细节</a:t>
            </a:r>
            <a:endParaRPr sz="1800" spc="36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图片 1" descr="裤子"/>
          <p:cNvPicPr>
            <a:picLocks noChangeAspect="1"/>
          </p:cNvPicPr>
          <p:nvPr/>
        </p:nvPicPr>
        <p:blipFill>
          <a:blip r:embed="rId2" cstate="print"/>
          <a:srcRect l="38871" t="29131" r="47842" b="59011"/>
          <a:stretch>
            <a:fillRect/>
          </a:stretch>
        </p:blipFill>
        <p:spPr>
          <a:xfrm>
            <a:off x="7357110" y="1453515"/>
            <a:ext cx="1627505" cy="1420495"/>
          </a:xfrm>
          <a:prstGeom prst="rect">
            <a:avLst/>
          </a:prstGeom>
        </p:spPr>
      </p:pic>
      <p:pic>
        <p:nvPicPr>
          <p:cNvPr id="6" name="图片 5" descr="效果图套装上色"/>
          <p:cNvPicPr>
            <a:picLocks noChangeAspect="1"/>
          </p:cNvPicPr>
          <p:nvPr/>
        </p:nvPicPr>
        <p:blipFill>
          <a:blip r:embed="rId3" cstate="print"/>
          <a:srcRect l="70261" t="23443" r="12284" b="61907"/>
          <a:stretch>
            <a:fillRect/>
          </a:stretch>
        </p:blipFill>
        <p:spPr>
          <a:xfrm>
            <a:off x="6891655" y="3322320"/>
            <a:ext cx="4519930" cy="3034665"/>
          </a:xfrm>
          <a:prstGeom prst="rect">
            <a:avLst/>
          </a:prstGeom>
        </p:spPr>
      </p:pic>
      <p:pic>
        <p:nvPicPr>
          <p:cNvPr id="8" name="图片 7" descr="QQ截图2020071720160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7115" y="3714750"/>
            <a:ext cx="4248150" cy="2152650"/>
          </a:xfrm>
          <a:prstGeom prst="rect">
            <a:avLst/>
          </a:prstGeom>
        </p:spPr>
      </p:pic>
      <p:sp>
        <p:nvSpPr>
          <p:cNvPr id="13" name="右箭头 12"/>
          <p:cNvSpPr/>
          <p:nvPr/>
        </p:nvSpPr>
        <p:spPr>
          <a:xfrm>
            <a:off x="5619115" y="4707255"/>
            <a:ext cx="811530" cy="264160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效果图套装上色"/>
          <p:cNvPicPr>
            <a:picLocks noChangeAspect="1"/>
          </p:cNvPicPr>
          <p:nvPr/>
        </p:nvPicPr>
        <p:blipFill>
          <a:blip r:embed="rId3" cstate="print"/>
          <a:srcRect l="71199" t="34920" r="18177" b="55103"/>
          <a:stretch>
            <a:fillRect/>
          </a:stretch>
        </p:blipFill>
        <p:spPr>
          <a:xfrm>
            <a:off x="9449435" y="1485900"/>
            <a:ext cx="1804670" cy="13557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排版系列"/>
          <p:cNvPicPr>
            <a:picLocks noChangeAspect="1"/>
          </p:cNvPicPr>
          <p:nvPr/>
        </p:nvPicPr>
        <p:blipFill>
          <a:blip r:embed="rId1" cstate="print">
            <a:lum bright="66000" contrast="-84000"/>
          </a:blip>
          <a:stretch>
            <a:fillRect/>
          </a:stretch>
        </p:blipFill>
        <p:spPr>
          <a:xfrm rot="16200000">
            <a:off x="2667000" y="-2667000"/>
            <a:ext cx="6859270" cy="1219327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sp>
        <p:nvSpPr>
          <p:cNvPr id="3" name="object 2"/>
          <p:cNvSpPr txBox="1"/>
          <p:nvPr/>
        </p:nvSpPr>
        <p:spPr>
          <a:xfrm>
            <a:off x="1209040" y="1805305"/>
            <a:ext cx="5844540" cy="16645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indent="71755" algn="just" fontAlgn="auto">
              <a:lnSpc>
                <a:spcPct val="130000"/>
              </a:lnSpc>
              <a:spcBef>
                <a:spcPts val="100"/>
              </a:spcBef>
            </a:pPr>
            <a:r>
              <a:rPr lang="en-US" altLang="zh-CN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汉服有着有着悠久</a:t>
            </a:r>
            <a:r>
              <a:rPr lang="zh-CN" altLang="en-US" sz="16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的文化历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史，而如今汉服在现</a:t>
            </a:r>
            <a:r>
              <a:rPr lang="zh-CN" altLang="en-US" sz="16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代</a:t>
            </a:r>
            <a:endParaRPr lang="en-US" altLang="zh-CN" sz="1600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71755" algn="just" fontAlgn="auto">
              <a:lnSpc>
                <a:spcPct val="130000"/>
              </a:lnSpc>
              <a:spcBef>
                <a:spcPts val="100"/>
              </a:spcBef>
            </a:pPr>
            <a:r>
              <a:rPr lang="zh-CN" altLang="en-US" sz="16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也越来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越流行，将汉服改造成现代款，保</a:t>
            </a:r>
            <a:r>
              <a:rPr lang="zh-CN" altLang="en-US" sz="16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留了原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款</a:t>
            </a:r>
            <a:r>
              <a:rPr lang="zh-CN" altLang="en-US" sz="16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</a:t>
            </a:r>
            <a:endParaRPr lang="en-US" altLang="zh-CN" sz="1600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71755" algn="just" fontAlgn="auto">
              <a:lnSpc>
                <a:spcPct val="130000"/>
              </a:lnSpc>
              <a:spcBef>
                <a:spcPts val="100"/>
              </a:spcBef>
            </a:pPr>
            <a:r>
              <a:rPr lang="zh-CN" altLang="en-US" sz="16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宽大舒适性，上衣的改进也达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到</a:t>
            </a:r>
            <a:r>
              <a:rPr lang="zh-CN" altLang="en-US" sz="16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的适当的修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身效果</a:t>
            </a:r>
            <a:r>
              <a:rPr lang="zh-CN" altLang="en-US" sz="16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endParaRPr lang="en-US" altLang="zh-CN" sz="1600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71755" algn="just" fontAlgn="auto">
              <a:lnSpc>
                <a:spcPct val="130000"/>
              </a:lnSpc>
              <a:spcBef>
                <a:spcPts val="100"/>
              </a:spcBef>
            </a:pPr>
            <a:r>
              <a:rPr lang="zh-CN" altLang="en-US" sz="1600" spc="210" dirty="0" smtClean="0">
                <a:solidFill>
                  <a:srgbClr val="231F2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适合季节：春夏季</a:t>
            </a:r>
            <a:endParaRPr lang="en-US" altLang="zh-CN" sz="1600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71755" algn="just" fontAlgn="auto">
              <a:lnSpc>
                <a:spcPct val="130000"/>
              </a:lnSpc>
              <a:spcBef>
                <a:spcPts val="100"/>
              </a:spcBef>
            </a:pPr>
            <a:r>
              <a:rPr lang="en-US" altLang="zh-CN" sz="16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2" name="object 2"/>
          <p:cNvSpPr txBox="1">
            <a:spLocks noGrp="1"/>
          </p:cNvSpPr>
          <p:nvPr/>
        </p:nvSpPr>
        <p:spPr>
          <a:xfrm>
            <a:off x="10236200" y="141605"/>
            <a:ext cx="1956435" cy="381635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vert="horz" wrap="square" lIns="0" tIns="12700" rIns="0" bIns="0" rtlCol="0" anchor="ctr" anchorCtr="0">
            <a:spAutoFit/>
          </a:bodyPr>
          <a:lstStyle>
            <a:lvl1pPr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4400" b="1" u="none" strike="noStrike" kern="1200" cap="none" spc="3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24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object 2"/>
          <p:cNvSpPr txBox="1">
            <a:spLocks noGrp="1"/>
          </p:cNvSpPr>
          <p:nvPr/>
        </p:nvSpPr>
        <p:spPr>
          <a:xfrm>
            <a:off x="10481275" y="172085"/>
            <a:ext cx="1856105" cy="320040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2000" spc="360" dirty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   </a:t>
            </a:r>
            <a:r>
              <a:rPr sz="2000" spc="360" dirty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介绍</a:t>
            </a:r>
            <a:endParaRPr sz="2000" spc="360" dirty="0">
              <a:solidFill>
                <a:schemeClr val="accent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object 2"/>
          <p:cNvSpPr txBox="1">
            <a:spLocks noGrp="1"/>
          </p:cNvSpPr>
          <p:nvPr/>
        </p:nvSpPr>
        <p:spPr>
          <a:xfrm>
            <a:off x="-214891" y="766230"/>
            <a:ext cx="3872491" cy="289823"/>
          </a:xfrm>
          <a:prstGeom prst="rect">
            <a:avLst/>
          </a:prstGeom>
        </p:spPr>
        <p:txBody>
          <a:bodyPr vert="horz" wrap="square" lIns="0" tIns="12700" rIns="0" bIns="0" rtlCol="0" anchor="ctr" anchorCtr="0">
            <a:sp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       </a:t>
            </a:r>
            <a:r>
              <a:rPr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en-US" altLang="zh-CN"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3</a:t>
            </a:r>
            <a:r>
              <a:rPr sz="1800" spc="36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）</a:t>
            </a:r>
            <a:r>
              <a:rPr lang="zh-CN" altLang="en-US" sz="1800" spc="36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“白首”</a:t>
            </a:r>
            <a:r>
              <a:rPr sz="1800" spc="360" dirty="0" err="1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女装</a:t>
            </a:r>
            <a:endParaRPr sz="1800" spc="36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5" name="图片 14" descr="效果图套装上色3"/>
          <p:cNvPicPr>
            <a:picLocks noChangeAspect="1"/>
          </p:cNvPicPr>
          <p:nvPr/>
        </p:nvPicPr>
        <p:blipFill>
          <a:blip r:embed="rId2" cstate="print"/>
          <a:srcRect l="9785" t="3490" r="18940"/>
          <a:stretch>
            <a:fillRect/>
          </a:stretch>
        </p:blipFill>
        <p:spPr>
          <a:xfrm>
            <a:off x="6259830" y="1055370"/>
            <a:ext cx="5527675" cy="53892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object 2"/>
          <p:cNvSpPr txBox="1"/>
          <p:nvPr/>
        </p:nvSpPr>
        <p:spPr>
          <a:xfrm>
            <a:off x="1220470" y="1177290"/>
            <a:ext cx="5844540" cy="664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indent="71755" algn="just" fontAlgn="auto">
              <a:lnSpc>
                <a:spcPct val="130000"/>
              </a:lnSpc>
              <a:spcBef>
                <a:spcPts val="100"/>
              </a:spcBef>
            </a:pPr>
            <a:r>
              <a:rPr lang="zh-CN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灵感选取：</a:t>
            </a:r>
            <a:endParaRPr lang="zh-CN" sz="16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71755" algn="just" fontAlgn="auto">
              <a:lnSpc>
                <a:spcPct val="130000"/>
              </a:lnSpc>
              <a:spcBef>
                <a:spcPts val="100"/>
              </a:spcBef>
            </a:pPr>
            <a:r>
              <a:rPr lang="zh-CN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汉服</a:t>
            </a:r>
            <a:endParaRPr lang="zh-CN" sz="16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7" name="图片 16" descr="u=1825230483,685086641&amp;fm=26&amp;gp=0"/>
          <p:cNvPicPr>
            <a:picLocks noChangeAspect="1"/>
          </p:cNvPicPr>
          <p:nvPr/>
        </p:nvPicPr>
        <p:blipFill>
          <a:blip r:embed="rId3" cstate="print"/>
          <a:srcRect t="17416" b="6836"/>
          <a:stretch>
            <a:fillRect/>
          </a:stretch>
        </p:blipFill>
        <p:spPr>
          <a:xfrm>
            <a:off x="2102163" y="3252091"/>
            <a:ext cx="2761615" cy="3176004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排版系列"/>
          <p:cNvPicPr>
            <a:picLocks noChangeAspect="1"/>
          </p:cNvPicPr>
          <p:nvPr/>
        </p:nvPicPr>
        <p:blipFill>
          <a:blip r:embed="rId1" cstate="print">
            <a:lum bright="66000" contrast="-84000"/>
          </a:blip>
          <a:stretch>
            <a:fillRect/>
          </a:stretch>
        </p:blipFill>
        <p:spPr>
          <a:xfrm rot="16200000">
            <a:off x="2667000" y="-2667000"/>
            <a:ext cx="6859270" cy="1219327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sp>
        <p:nvSpPr>
          <p:cNvPr id="3" name="object 2"/>
          <p:cNvSpPr txBox="1"/>
          <p:nvPr/>
        </p:nvSpPr>
        <p:spPr>
          <a:xfrm>
            <a:off x="1047115" y="1425575"/>
            <a:ext cx="5844540" cy="1292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indent="71755" algn="just" fontAlgn="auto">
              <a:lnSpc>
                <a:spcPct val="130000"/>
              </a:lnSpc>
              <a:spcBef>
                <a:spcPts val="100"/>
              </a:spcBef>
            </a:pPr>
            <a:r>
              <a:rPr lang="en-US" altLang="zh-CN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下裙做了一点点不对</a:t>
            </a:r>
            <a:r>
              <a:rPr lang="zh-CN" altLang="en-US" sz="16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称设计，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众所周知渭南深厚的历史文化积淀出丰富多彩的文化遗产,华州皮影，</a:t>
            </a:r>
            <a:r>
              <a:rPr lang="zh-CN" altLang="en-US" sz="16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就是其中的非遗传承，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它蕴藏着丰富的文化元素和深厚的民俗内涵</a:t>
            </a:r>
            <a:r>
              <a:rPr lang="zh-CN" altLang="en-US" sz="16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，具有悠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久的历史，上衣上的花纹就是借鉴皮影衣服上的花纹。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2" name="object 2"/>
          <p:cNvSpPr txBox="1">
            <a:spLocks noGrp="1"/>
          </p:cNvSpPr>
          <p:nvPr/>
        </p:nvSpPr>
        <p:spPr>
          <a:xfrm>
            <a:off x="10236200" y="141605"/>
            <a:ext cx="1956435" cy="381635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vert="horz" wrap="square" lIns="0" tIns="12700" rIns="0" bIns="0" rtlCol="0" anchor="ctr" anchorCtr="0">
            <a:spAutoFit/>
          </a:bodyPr>
          <a:lstStyle>
            <a:lvl1pPr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4400" b="1" u="none" strike="noStrike" kern="1200" cap="none" spc="3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24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object 2"/>
          <p:cNvSpPr txBox="1">
            <a:spLocks noGrp="1"/>
          </p:cNvSpPr>
          <p:nvPr/>
        </p:nvSpPr>
        <p:spPr>
          <a:xfrm>
            <a:off x="10481275" y="172085"/>
            <a:ext cx="1856105" cy="320040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2000" spc="360" dirty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   </a:t>
            </a:r>
            <a:r>
              <a:rPr sz="2000" spc="360" dirty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介绍</a:t>
            </a:r>
            <a:endParaRPr sz="2000" spc="360" dirty="0">
              <a:solidFill>
                <a:schemeClr val="accent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object 2"/>
          <p:cNvSpPr txBox="1">
            <a:spLocks noGrp="1"/>
          </p:cNvSpPr>
          <p:nvPr>
            <p:ph type="title"/>
          </p:nvPr>
        </p:nvSpPr>
        <p:spPr>
          <a:xfrm>
            <a:off x="-119005" y="906062"/>
            <a:ext cx="2997200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    </a:t>
            </a:r>
            <a:r>
              <a:rPr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（</a:t>
            </a:r>
            <a:r>
              <a:rPr lang="en-US" altLang="zh-CN"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4</a:t>
            </a:r>
            <a:r>
              <a:rPr sz="1800" spc="36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）细节</a:t>
            </a:r>
            <a:endParaRPr sz="1800" spc="36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右箭头 12"/>
          <p:cNvSpPr/>
          <p:nvPr/>
        </p:nvSpPr>
        <p:spPr>
          <a:xfrm>
            <a:off x="4262120" y="4337050"/>
            <a:ext cx="811530" cy="264160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效果图套装上色3上衣"/>
          <p:cNvPicPr>
            <a:picLocks noChangeAspect="1"/>
          </p:cNvPicPr>
          <p:nvPr/>
        </p:nvPicPr>
        <p:blipFill>
          <a:blip r:embed="rId2" cstate="print"/>
          <a:srcRect l="44274" t="18029" r="45682" b="55170"/>
          <a:stretch>
            <a:fillRect/>
          </a:stretch>
        </p:blipFill>
        <p:spPr>
          <a:xfrm>
            <a:off x="5591175" y="3566160"/>
            <a:ext cx="1010285" cy="2246630"/>
          </a:xfrm>
          <a:prstGeom prst="rect">
            <a:avLst/>
          </a:prstGeom>
        </p:spPr>
      </p:pic>
      <p:pic>
        <p:nvPicPr>
          <p:cNvPr id="16" name="图片 15" descr="效果图套装上色"/>
          <p:cNvPicPr>
            <a:picLocks noChangeAspect="1"/>
          </p:cNvPicPr>
          <p:nvPr/>
        </p:nvPicPr>
        <p:blipFill>
          <a:blip r:embed="rId3" cstate="print"/>
          <a:srcRect l="13712" t="50978" r="63232" b="2526"/>
          <a:stretch>
            <a:fillRect/>
          </a:stretch>
        </p:blipFill>
        <p:spPr>
          <a:xfrm>
            <a:off x="8010525" y="1746885"/>
            <a:ext cx="3170555" cy="4603115"/>
          </a:xfrm>
          <a:prstGeom prst="rect">
            <a:avLst/>
          </a:prstGeom>
        </p:spPr>
      </p:pic>
      <p:pic>
        <p:nvPicPr>
          <p:cNvPr id="19" name="图片 18" descr="u=308651792,2563529403&amp;fm=26&amp;gp=0"/>
          <p:cNvPicPr>
            <a:picLocks noChangeAspect="1"/>
          </p:cNvPicPr>
          <p:nvPr/>
        </p:nvPicPr>
        <p:blipFill>
          <a:blip r:embed="rId4" cstate="print"/>
          <a:srcRect l="61340" t="40476" b="39133"/>
          <a:stretch>
            <a:fillRect/>
          </a:stretch>
        </p:blipFill>
        <p:spPr>
          <a:xfrm>
            <a:off x="1047115" y="3482340"/>
            <a:ext cx="2629535" cy="197294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排版系列"/>
          <p:cNvPicPr>
            <a:picLocks noChangeAspect="1"/>
          </p:cNvPicPr>
          <p:nvPr/>
        </p:nvPicPr>
        <p:blipFill>
          <a:blip r:embed="rId1" cstate="print">
            <a:lum bright="66000" contrast="-84000"/>
          </a:blip>
          <a:stretch>
            <a:fillRect/>
          </a:stretch>
        </p:blipFill>
        <p:spPr>
          <a:xfrm rot="16200000">
            <a:off x="2667000" y="-2667000"/>
            <a:ext cx="6859270" cy="1219327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pic>
        <p:nvPicPr>
          <p:cNvPr id="5" name="图片 4" descr="皮影戏"/>
          <p:cNvPicPr>
            <a:picLocks noChangeAspect="1"/>
          </p:cNvPicPr>
          <p:nvPr/>
        </p:nvPicPr>
        <p:blipFill>
          <a:blip r:embed="rId2" cstate="print"/>
          <a:srcRect t="1441"/>
          <a:stretch>
            <a:fillRect/>
          </a:stretch>
        </p:blipFill>
        <p:spPr>
          <a:xfrm>
            <a:off x="752475" y="1589405"/>
            <a:ext cx="3842385" cy="5119370"/>
          </a:xfrm>
          <a:prstGeom prst="rect">
            <a:avLst/>
          </a:prstGeom>
        </p:spPr>
      </p:pic>
      <p:sp>
        <p:nvSpPr>
          <p:cNvPr id="3" name="object 2"/>
          <p:cNvSpPr txBox="1"/>
          <p:nvPr/>
        </p:nvSpPr>
        <p:spPr>
          <a:xfrm>
            <a:off x="1047115" y="796925"/>
            <a:ext cx="10084435" cy="332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indent="71755" algn="just" fontAlgn="auto">
              <a:lnSpc>
                <a:spcPct val="130000"/>
              </a:lnSpc>
              <a:spcBef>
                <a:spcPts val="100"/>
              </a:spcBef>
            </a:pPr>
            <a:r>
              <a:rPr lang="en-US" altLang="zh-CN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裙子上的图案与上衣的相呼应，将皮影的角色进行拆解运用在服装上也有意想不到效果。</a:t>
            </a:r>
            <a:endParaRPr lang="zh-CN" altLang="en-US" sz="16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2" name="object 2"/>
          <p:cNvSpPr txBox="1">
            <a:spLocks noGrp="1"/>
          </p:cNvSpPr>
          <p:nvPr/>
        </p:nvSpPr>
        <p:spPr>
          <a:xfrm>
            <a:off x="10236200" y="141605"/>
            <a:ext cx="1956435" cy="381635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vert="horz" wrap="square" lIns="0" tIns="12700" rIns="0" bIns="0" rtlCol="0" anchor="ctr" anchorCtr="0">
            <a:spAutoFit/>
          </a:bodyPr>
          <a:lstStyle>
            <a:lvl1pPr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4400" b="1" u="none" strike="noStrike" kern="1200" cap="none" spc="3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24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object 2"/>
          <p:cNvSpPr txBox="1">
            <a:spLocks noGrp="1"/>
          </p:cNvSpPr>
          <p:nvPr/>
        </p:nvSpPr>
        <p:spPr>
          <a:xfrm>
            <a:off x="10481275" y="172085"/>
            <a:ext cx="1856105" cy="320040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2000" spc="360" dirty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   </a:t>
            </a:r>
            <a:r>
              <a:rPr sz="2000" spc="360" dirty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介绍</a:t>
            </a:r>
            <a:endParaRPr sz="2000" spc="360" dirty="0">
              <a:solidFill>
                <a:schemeClr val="accent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右箭头 12"/>
          <p:cNvSpPr/>
          <p:nvPr/>
        </p:nvSpPr>
        <p:spPr>
          <a:xfrm>
            <a:off x="4728210" y="4313555"/>
            <a:ext cx="811530" cy="264160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皮影戏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02300" y="2609215"/>
            <a:ext cx="2607310" cy="3952240"/>
          </a:xfrm>
          <a:prstGeom prst="rect">
            <a:avLst/>
          </a:prstGeom>
        </p:spPr>
      </p:pic>
      <p:sp>
        <p:nvSpPr>
          <p:cNvPr id="19" name="右箭头 18"/>
          <p:cNvSpPr/>
          <p:nvPr/>
        </p:nvSpPr>
        <p:spPr>
          <a:xfrm>
            <a:off x="8664575" y="4453255"/>
            <a:ext cx="811530" cy="264160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 descr="效果图套装上色3衣服搭配"/>
          <p:cNvPicPr>
            <a:picLocks noChangeAspect="1"/>
          </p:cNvPicPr>
          <p:nvPr/>
        </p:nvPicPr>
        <p:blipFill>
          <a:blip r:embed="rId4" cstate="print"/>
          <a:srcRect l="20720" t="59837" r="55934" b="22813"/>
          <a:stretch>
            <a:fillRect/>
          </a:stretch>
        </p:blipFill>
        <p:spPr>
          <a:xfrm>
            <a:off x="9649460" y="4225290"/>
            <a:ext cx="2078355" cy="2179955"/>
          </a:xfrm>
          <a:prstGeom prst="rect">
            <a:avLst/>
          </a:prstGeom>
        </p:spPr>
      </p:pic>
      <p:pic>
        <p:nvPicPr>
          <p:cNvPr id="21" name="图片 20" descr="效果图套装上色3上衣"/>
          <p:cNvPicPr>
            <a:picLocks noChangeAspect="1"/>
          </p:cNvPicPr>
          <p:nvPr/>
        </p:nvPicPr>
        <p:blipFill>
          <a:blip r:embed="rId5" cstate="print"/>
          <a:srcRect l="53251" t="16696" r="34994" b="64624"/>
          <a:stretch>
            <a:fillRect/>
          </a:stretch>
        </p:blipFill>
        <p:spPr>
          <a:xfrm>
            <a:off x="10097135" y="2342515"/>
            <a:ext cx="1182370" cy="156591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01.xml><?xml version="1.0" encoding="utf-8"?>
<p:tagLst xmlns:p="http://schemas.openxmlformats.org/presentationml/2006/main">
  <p:tag name="KSO_WM_UNIT_TYPE" val="i"/>
  <p:tag name="KSO_WM_UNIT_SUBTYPE" val="h"/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5*i*1"/>
  <p:tag name="KSO_WM_UNIT_LAYERLEVEL" val="1"/>
  <p:tag name="KSO_WM_TAG_VERSION" val="1.0"/>
  <p:tag name="KSO_WM_BEAUTIFY_FLAG" val="#wm#"/>
  <p:tag name="KSO_WM_SLIDE_BK_DARK_LIGHT" val="2"/>
  <p:tag name="KSO_WM_UNIT_BK_DARK_LIGHT" val="2"/>
</p:tagLst>
</file>

<file path=ppt/tags/tag102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2"/>
</p:tagLst>
</file>

<file path=ppt/tags/tag103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2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TYPE" val="i"/>
  <p:tag name="KSO_WM_UNIT_SUBTYPE" val="h"/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6*i*1"/>
  <p:tag name="KSO_WM_UNIT_LAYERLEVEL" val="1"/>
  <p:tag name="KSO_WM_TAG_VERSION" val="1.0"/>
  <p:tag name="KSO_WM_BEAUTIFY_FLAG" val="#wm#"/>
  <p:tag name="KSO_WM_SLIDE_BK_DARK_LIGHT" val="2"/>
  <p:tag name="KSO_WM_UNIT_BK_DARK_LIGHT" val="2"/>
</p:tagLst>
</file>

<file path=ppt/tags/tag111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2"/>
</p:tagLst>
</file>

<file path=ppt/tags/tag112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2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9.xml><?xml version="1.0" encoding="utf-8"?>
<p:tagLst xmlns:p="http://schemas.openxmlformats.org/presentationml/2006/main">
  <p:tag name="KSO_WM_UNIT_TYPE" val="i"/>
  <p:tag name="KSO_WM_UNIT_SUBTYPE" val="h"/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7*i*1"/>
  <p:tag name="KSO_WM_UNIT_LAYERLEVEL" val="1"/>
  <p:tag name="KSO_WM_TAG_VERSION" val="1.0"/>
  <p:tag name="KSO_WM_BEAUTIFY_FLAG" val="#wm#"/>
  <p:tag name="KSO_WM_SLIDE_BK_DARK_LIGHT" val="2"/>
  <p:tag name="KSO_WM_UNIT_BK_DARK_LIGHT" val="2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2"/>
</p:tagLst>
</file>

<file path=ppt/tags/tag121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2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TYPE" val="i"/>
  <p:tag name="KSO_WM_UNIT_SUBTYPE" val="h"/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8*i*1"/>
  <p:tag name="KSO_WM_UNIT_LAYERLEVEL" val="1"/>
  <p:tag name="KSO_WM_TAG_VERSION" val="1.0"/>
  <p:tag name="KSO_WM_BEAUTIFY_FLAG" val="#wm#"/>
  <p:tag name="KSO_WM_SLIDE_BK_DARK_LIGHT" val="2"/>
  <p:tag name="KSO_WM_UNIT_BK_DARK_LIGHT" val="2"/>
</p:tagLst>
</file>

<file path=ppt/tags/tag131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K_DARK_LIGHT" val="2"/>
</p:tagLst>
</file>

<file path=ppt/tags/tag132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K_DARK_LIGHT" val="2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8.xml><?xml version="1.0" encoding="utf-8"?>
<p:tagLst xmlns:p="http://schemas.openxmlformats.org/presentationml/2006/main">
  <p:tag name="KSO_WM_TAG_VERSION" val="1.0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EMPLATE_CATEGORY" val="custom"/>
  <p:tag name="KSO_WM_TEMPLATE_INDEX" val="20204397"/>
</p:tagLst>
</file>

<file path=ppt/tags/tag139.xml><?xml version="1.0" encoding="utf-8"?>
<p:tagLst xmlns:p="http://schemas.openxmlformats.org/presentationml/2006/main">
  <p:tag name="KSO_WM_TAG_VERSION" val="1.0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EMPLATE_CATEGORY" val="custom"/>
  <p:tag name="KSO_WM_TEMPLATE_INDEX" val="20204397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TEMPLATE_SUBCATEGORY" val="0"/>
  <p:tag name="KSO_WM_TAG_VERSION" val="1.0"/>
  <p:tag name="KSO_WM_BEAUTIFY_FLAG" val="#wm#"/>
  <p:tag name="KSO_WM_TEMPLATE_CATEGORY" val="custom"/>
  <p:tag name="KSO_WM_TEMPLATE_INDEX" val="20204397"/>
  <p:tag name="KSO_WM_TEMPLATE_MASTER_TYPE" val="1"/>
  <p:tag name="KSO_WM_TEMPLATE_COLOR_TYPE" val="1"/>
  <p:tag name="KSO_WM_TEMPLATE_MASTER_THUMB_INDEX" val="12"/>
  <p:tag name="KSO_WM_TEMPLATE_THUMBS_INDEX" val="1、4、7、12、13、15、16、17、18、21、25、27、31"/>
</p:tagLst>
</file>

<file path=ppt/tags/tag144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601_8*a*1"/>
  <p:tag name="KSO_WM_TEMPLATE_CATEGORY" val="custom"/>
  <p:tag name="KSO_WM_TEMPLATE_INDEX" val="20202601"/>
  <p:tag name="KSO_WM_UNIT_LAYERLEVEL" val="1"/>
  <p:tag name="KSO_WM_TAG_VERSION" val="1.0"/>
  <p:tag name="KSO_WM_BEAUTIFY_FLAG" val="#wm#"/>
  <p:tag name="KSO_WM_UNIT_ISNUMDGMTITLE" val="0"/>
</p:tagLst>
</file>

<file path=ppt/tags/tag145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601_8*a*1"/>
  <p:tag name="KSO_WM_TEMPLATE_CATEGORY" val="custom"/>
  <p:tag name="KSO_WM_TEMPLATE_INDEX" val="20202601"/>
  <p:tag name="KSO_WM_UNIT_LAYERLEVEL" val="1"/>
  <p:tag name="KSO_WM_TAG_VERSION" val="1.0"/>
  <p:tag name="KSO_WM_BEAUTIFY_FLAG" val="#wm#"/>
  <p:tag name="KSO_WM_UNIT_ISNUMDGMTITLE" val="0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4397"/>
  <p:tag name="KSO_WM_SPECIAL_SOURCE" val="bdnull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4397"/>
  <p:tag name="KSO_WM_SPECIAL_SOURCE" val="bdnull"/>
</p:tagLst>
</file>

<file path=ppt/tags/tag148.xml><?xml version="1.0" encoding="utf-8"?>
<p:tagLst xmlns:p="http://schemas.openxmlformats.org/presentationml/2006/main">
  <p:tag name="KSO_WM_SLIDE_ID" val="custom20202601_4"/>
  <p:tag name="KSO_WM_TEMPLATE_SUBCATEGORY" val="0"/>
  <p:tag name="KSO_WM_TEMPLATE_MASTER_TYPE" val="1"/>
  <p:tag name="KSO_WM_TEMPLATE_COLOR_TYPE" val="1"/>
  <p:tag name="KSO_WM_SLIDE_ITEM_CNT" val="4"/>
  <p:tag name="KSO_WM_SLIDE_INDEX" val="4"/>
  <p:tag name="KSO_WM_TAG_VERSION" val="1.0"/>
  <p:tag name="KSO_WM_BEAUTIFY_FLAG" val="#wm#"/>
  <p:tag name="KSO_WM_TEMPLATE_CATEGORY" val="custom"/>
  <p:tag name="KSO_WM_TEMPLATE_INDEX" val="20204397"/>
  <p:tag name="KSO_WM_SLIDE_TYPE" val="contents"/>
  <p:tag name="KSO_WM_SLIDE_SUBTYPE" val="diag"/>
  <p:tag name="KSO_WM_DIAGRAM_GROUP_CODE" val="l1-1"/>
  <p:tag name="KSO_WM_SLIDE_DIAGTYPE" val="l"/>
  <p:tag name="KSO_WM_SLIDE_LAYOUT" val="a_b_l"/>
  <p:tag name="KSO_WM_SLIDE_LAYOUT_CNT" val="1_1_1"/>
  <p:tag name="KSO_WM_SPECIAL_SOURCE" val="bdnull"/>
</p:tagLst>
</file>

<file path=ppt/tags/tag149.xml><?xml version="1.0" encoding="utf-8"?>
<p:tagLst xmlns:p="http://schemas.openxmlformats.org/presentationml/2006/main">
  <p:tag name="KSO_WM_UNIT_VALUE" val="1011*3045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02601_8*d*1"/>
  <p:tag name="KSO_WM_TEMPLATE_CATEGORY" val="custom"/>
  <p:tag name="KSO_WM_TEMPLATE_INDEX" val="20202601"/>
  <p:tag name="KSO_WM_UNIT_LAYERLEVEL" val="1"/>
  <p:tag name="KSO_WM_TAG_VERSION" val="1.0"/>
  <p:tag name="KSO_WM_BEAUTIFY_FLAG" val="#wm#"/>
  <p:tag name="KSO_WM_UNIT_SUPPORT_UNIT_TYPE" val="[&quot;all&quot;]"/>
  <p:tag name="KSO_WM_UNIT_PLACING_PICTURE_USER_VIEWPORT" val="{&quot;height&quot;:5737.322834645669,&quot;width&quot;:17274.330708661419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601_8*a*1"/>
  <p:tag name="KSO_WM_TEMPLATE_CATEGORY" val="custom"/>
  <p:tag name="KSO_WM_TEMPLATE_INDEX" val="20202601"/>
  <p:tag name="KSO_WM_UNIT_LAYERLEVEL" val="1"/>
  <p:tag name="KSO_WM_TAG_VERSION" val="1.0"/>
  <p:tag name="KSO_WM_BEAUTIFY_FLAG" val="#wm#"/>
  <p:tag name="KSO_WM_UNIT_ISNUMDGMTITLE" val="0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20204397"/>
  <p:tag name="KSO_WM_SPECIAL_SOURCE" val="bdnull"/>
</p:tagLst>
</file>

<file path=ppt/tags/tag152.xml><?xml version="1.0" encoding="utf-8"?>
<p:tagLst xmlns:p="http://schemas.openxmlformats.org/presentationml/2006/main">
  <p:tag name="KSO_WM_BEAUTIFY_FLAG" val="#wm#"/>
  <p:tag name="KSO_WM_TEMPLATE_CATEGORY" val="custom"/>
  <p:tag name="KSO_WM_TEMPLATE_INDEX" val="20204397"/>
  <p:tag name="KSO_WM_SPECIAL_SOURCE" val="bdnull"/>
</p:tagLst>
</file>

<file path=ppt/tags/tag153.xml><?xml version="1.0" encoding="utf-8"?>
<p:tagLst xmlns:p="http://schemas.openxmlformats.org/presentationml/2006/main">
  <p:tag name="KSO_WM_BEAUTIFY_FLAG" val="#wm#"/>
  <p:tag name="KSO_WM_TEMPLATE_CATEGORY" val="custom"/>
  <p:tag name="KSO_WM_TEMPLATE_INDEX" val="20204397"/>
  <p:tag name="KSO_WM_SPECIAL_SOURCE" val="bdnull"/>
</p:tagLst>
</file>

<file path=ppt/tags/tag154.xml><?xml version="1.0" encoding="utf-8"?>
<p:tagLst xmlns:p="http://schemas.openxmlformats.org/presentationml/2006/main">
  <p:tag name="KSO_WM_BEAUTIFY_FLAG" val="#wm#"/>
  <p:tag name="KSO_WM_TEMPLATE_CATEGORY" val="custom"/>
  <p:tag name="KSO_WM_TEMPLATE_INDEX" val="20204397"/>
  <p:tag name="KSO_WM_SPECIAL_SOURCE" val="bdnull"/>
</p:tagLst>
</file>

<file path=ppt/tags/tag155.xml><?xml version="1.0" encoding="utf-8"?>
<p:tagLst xmlns:p="http://schemas.openxmlformats.org/presentationml/2006/main">
  <p:tag name="KSO_WM_BEAUTIFY_FLAG" val="#wm#"/>
  <p:tag name="KSO_WM_TEMPLATE_CATEGORY" val="custom"/>
  <p:tag name="KSO_WM_TEMPLATE_INDEX" val="20204397"/>
  <p:tag name="KSO_WM_SPECIAL_SOURCE" val="bdnull"/>
</p:tagLst>
</file>

<file path=ppt/tags/tag156.xml><?xml version="1.0" encoding="utf-8"?>
<p:tagLst xmlns:p="http://schemas.openxmlformats.org/presentationml/2006/main">
  <p:tag name="KSO_WM_BEAUTIFY_FLAG" val="#wm#"/>
  <p:tag name="KSO_WM_TEMPLATE_CATEGORY" val="custom"/>
  <p:tag name="KSO_WM_TEMPLATE_INDEX" val="20204397"/>
  <p:tag name="KSO_WM_SPECIAL_SOURCE" val="bdnull"/>
</p:tagLst>
</file>

<file path=ppt/tags/tag157.xml><?xml version="1.0" encoding="utf-8"?>
<p:tagLst xmlns:p="http://schemas.openxmlformats.org/presentationml/2006/main">
  <p:tag name="KSO_WM_BEAUTIFY_FLAG" val="#wm#"/>
  <p:tag name="KSO_WM_TEMPLATE_CATEGORY" val="custom"/>
  <p:tag name="KSO_WM_TEMPLATE_INDEX" val="20204397"/>
  <p:tag name="KSO_WM_SPECIAL_SOURCE" val="bdnull"/>
</p:tagLst>
</file>

<file path=ppt/tags/tag158.xml><?xml version="1.0" encoding="utf-8"?>
<p:tagLst xmlns:p="http://schemas.openxmlformats.org/presentationml/2006/main">
  <p:tag name="KSO_WM_BEAUTIFY_FLAG" val="#wm#"/>
  <p:tag name="KSO_WM_TEMPLATE_CATEGORY" val="custom"/>
  <p:tag name="KSO_WM_TEMPLATE_INDEX" val="20204397"/>
  <p:tag name="KSO_WM_SPECIAL_SOURCE" val="bdnull"/>
</p:tagLst>
</file>

<file path=ppt/tags/tag159.xml><?xml version="1.0" encoding="utf-8"?>
<p:tagLst xmlns:p="http://schemas.openxmlformats.org/presentationml/2006/main">
  <p:tag name="KSO_WM_BEAUTIFY_FLAG" val="#wm#"/>
  <p:tag name="KSO_WM_TEMPLATE_CATEGORY" val="custom"/>
  <p:tag name="KSO_WM_TEMPLATE_INDEX" val="20204397"/>
  <p:tag name="KSO_WM_SPECIAL_SOURCE" val="bdnull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VALUE" val="1011*3045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02601_8*d*1"/>
  <p:tag name="KSO_WM_TEMPLATE_CATEGORY" val="custom"/>
  <p:tag name="KSO_WM_TEMPLATE_INDEX" val="20202601"/>
  <p:tag name="KSO_WM_UNIT_LAYERLEVEL" val="1"/>
  <p:tag name="KSO_WM_TAG_VERSION" val="1.0"/>
  <p:tag name="KSO_WM_BEAUTIFY_FLAG" val="#wm#"/>
  <p:tag name="KSO_WM_UNIT_SUPPORT_UNIT_TYPE" val="[&quot;all&quot;]"/>
  <p:tag name="KSO_WM_UNIT_PLACING_PICTURE_USER_VIEWPORT" val="{&quot;height&quot;:5737.322834645669,&quot;width&quot;:17274.330708661419}"/>
</p:tagLst>
</file>

<file path=ppt/tags/tag161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601_8*a*1"/>
  <p:tag name="KSO_WM_TEMPLATE_CATEGORY" val="custom"/>
  <p:tag name="KSO_WM_TEMPLATE_INDEX" val="20202601"/>
  <p:tag name="KSO_WM_UNIT_LAYERLEVEL" val="1"/>
  <p:tag name="KSO_WM_TAG_VERSION" val="1.0"/>
  <p:tag name="KSO_WM_BEAUTIFY_FLAG" val="#wm#"/>
  <p:tag name="KSO_WM_UNIT_ISNUMDGMTITLE" val="0"/>
</p:tagLst>
</file>

<file path=ppt/tags/tag162.xml><?xml version="1.0" encoding="utf-8"?>
<p:tagLst xmlns:p="http://schemas.openxmlformats.org/presentationml/2006/main">
  <p:tag name="KSO_WM_BEAUTIFY_FLAG" val="#wm#"/>
  <p:tag name="KSO_WM_TEMPLATE_CATEGORY" val="custom"/>
  <p:tag name="KSO_WM_TEMPLATE_INDEX" val="20204397"/>
  <p:tag name="KSO_WM_SPECIAL_SOURCE" val="bdnull"/>
</p:tagLst>
</file>

<file path=ppt/tags/tag163.xml><?xml version="1.0" encoding="utf-8"?>
<p:tagLst xmlns:p="http://schemas.openxmlformats.org/presentationml/2006/main">
  <p:tag name="KSO_WM_BEAUTIFY_FLAG" val="#wm#"/>
  <p:tag name="KSO_WM_TEMPLATE_CATEGORY" val="custom"/>
  <p:tag name="KSO_WM_TEMPLATE_INDEX" val="20204397"/>
  <p:tag name="KSO_WM_SPECIAL_SOURCE" val="bdnull"/>
</p:tagLst>
</file>

<file path=ppt/tags/tag164.xml><?xml version="1.0" encoding="utf-8"?>
<p:tagLst xmlns:p="http://schemas.openxmlformats.org/presentationml/2006/main">
  <p:tag name="KSO_WM_BEAUTIFY_FLAG" val="#wm#"/>
  <p:tag name="KSO_WM_TEMPLATE_CATEGORY" val="custom"/>
  <p:tag name="KSO_WM_TEMPLATE_INDEX" val="20204397"/>
  <p:tag name="KSO_WM_SPECIAL_SOURCE" val="bdnull"/>
</p:tagLst>
</file>

<file path=ppt/tags/tag165.xml><?xml version="1.0" encoding="utf-8"?>
<p:tagLst xmlns:p="http://schemas.openxmlformats.org/presentationml/2006/main">
  <p:tag name="KSO_WM_BEAUTIFY_FLAG" val="#wm#"/>
  <p:tag name="KSO_WM_TEMPLATE_CATEGORY" val="custom"/>
  <p:tag name="KSO_WM_TEMPLATE_INDEX" val="20204397"/>
  <p:tag name="KSO_WM_SPECIAL_SOURCE" val="bdnull"/>
</p:tagLst>
</file>

<file path=ppt/tags/tag166.xml><?xml version="1.0" encoding="utf-8"?>
<p:tagLst xmlns:p="http://schemas.openxmlformats.org/presentationml/2006/main">
  <p:tag name="KSO_WM_BEAUTIFY_FLAG" val="#wm#"/>
  <p:tag name="KSO_WM_TEMPLATE_CATEGORY" val="custom"/>
  <p:tag name="KSO_WM_TEMPLATE_INDEX" val="20204397"/>
  <p:tag name="KSO_WM_SPECIAL_SOURCE" val="bdnull"/>
</p:tagLst>
</file>

<file path=ppt/tags/tag167.xml><?xml version="1.0" encoding="utf-8"?>
<p:tagLst xmlns:p="http://schemas.openxmlformats.org/presentationml/2006/main">
  <p:tag name="KSO_WM_BEAUTIFY_FLAG" val="#wm#"/>
  <p:tag name="KSO_WM_TEMPLATE_CATEGORY" val="custom"/>
  <p:tag name="KSO_WM_TEMPLATE_INDEX" val="20204397"/>
  <p:tag name="KSO_WM_SPECIAL_SOURCE" val="bdnull"/>
</p:tagLst>
</file>

<file path=ppt/tags/tag168.xml><?xml version="1.0" encoding="utf-8"?>
<p:tagLst xmlns:p="http://schemas.openxmlformats.org/presentationml/2006/main">
  <p:tag name="KSO_WM_BEAUTIFY_FLAG" val="#wm#"/>
  <p:tag name="KSO_WM_TEMPLATE_CATEGORY" val="custom"/>
  <p:tag name="KSO_WM_TEMPLATE_INDEX" val="20204397"/>
  <p:tag name="KSO_WM_SPECIAL_SOURCE" val="bdnull"/>
</p:tagLst>
</file>

<file path=ppt/tags/tag169.xml><?xml version="1.0" encoding="utf-8"?>
<p:tagLst xmlns:p="http://schemas.openxmlformats.org/presentationml/2006/main">
  <p:tag name="KSO_WM_BEAUTIFY_FLAG" val="#wm#"/>
  <p:tag name="KSO_WM_TEMPLATE_CATEGORY" val="custom"/>
  <p:tag name="KSO_WM_TEMPLATE_INDEX" val="20204397"/>
  <p:tag name="KSO_WM_SPECIAL_SOURCE" val="bdnull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wm#"/>
  <p:tag name="KSO_WM_TEMPLATE_CATEGORY" val="custom"/>
  <p:tag name="KSO_WM_TEMPLATE_INDEX" val="20204397"/>
  <p:tag name="KSO_WM_SPECIAL_SOURCE" val="bdnull"/>
</p:tagLst>
</file>

<file path=ppt/tags/tag171.xml><?xml version="1.0" encoding="utf-8"?>
<p:tagLst xmlns:p="http://schemas.openxmlformats.org/presentationml/2006/main">
  <p:tag name="KSO_WM_BEAUTIFY_FLAG" val="#wm#"/>
  <p:tag name="KSO_WM_TEMPLATE_CATEGORY" val="custom"/>
  <p:tag name="KSO_WM_TEMPLATE_INDEX" val="20204397"/>
  <p:tag name="KSO_WM_SPECIAL_SOURCE" val="bdnull"/>
</p:tagLst>
</file>

<file path=ppt/tags/tag172.xml><?xml version="1.0" encoding="utf-8"?>
<p:tagLst xmlns:p="http://schemas.openxmlformats.org/presentationml/2006/main">
  <p:tag name="KSO_WM_UNIT_VALUE" val="1011*3045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02601_8*d*1"/>
  <p:tag name="KSO_WM_TEMPLATE_CATEGORY" val="custom"/>
  <p:tag name="KSO_WM_TEMPLATE_INDEX" val="20202601"/>
  <p:tag name="KSO_WM_UNIT_LAYERLEVEL" val="1"/>
  <p:tag name="KSO_WM_TAG_VERSION" val="1.0"/>
  <p:tag name="KSO_WM_BEAUTIFY_FLAG" val="#wm#"/>
  <p:tag name="KSO_WM_UNIT_SUPPORT_UNIT_TYPE" val="[&quot;all&quot;]"/>
  <p:tag name="KSO_WM_UNIT_PLACING_PICTURE_USER_VIEWPORT" val="{&quot;height&quot;:5737.322834645669,&quot;width&quot;:17274.330708661419}"/>
</p:tagLst>
</file>

<file path=ppt/tags/tag173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601_8*a*1"/>
  <p:tag name="KSO_WM_TEMPLATE_CATEGORY" val="custom"/>
  <p:tag name="KSO_WM_TEMPLATE_INDEX" val="20202601"/>
  <p:tag name="KSO_WM_UNIT_LAYERLEVEL" val="1"/>
  <p:tag name="KSO_WM_TAG_VERSION" val="1.0"/>
  <p:tag name="KSO_WM_BEAUTIFY_FLAG" val="#wm#"/>
  <p:tag name="KSO_WM_UNIT_ISNUMDGMTITLE" val="0"/>
</p:tagLst>
</file>

<file path=ppt/tags/tag174.xml><?xml version="1.0" encoding="utf-8"?>
<p:tagLst xmlns:p="http://schemas.openxmlformats.org/presentationml/2006/main">
  <p:tag name="KSO_WM_BEAUTIFY_FLAG" val="#wm#"/>
  <p:tag name="KSO_WM_TEMPLATE_CATEGORY" val="custom"/>
  <p:tag name="KSO_WM_TEMPLATE_INDEX" val="20204397"/>
  <p:tag name="KSO_WM_SPECIAL_SOURCE" val="bdnull"/>
</p:tagLst>
</file>

<file path=ppt/tags/tag175.xml><?xml version="1.0" encoding="utf-8"?>
<p:tagLst xmlns:p="http://schemas.openxmlformats.org/presentationml/2006/main">
  <p:tag name="KSO_WM_SLIDE_ID" val="custom20202601_4"/>
  <p:tag name="KSO_WM_TEMPLATE_SUBCATEGORY" val="0"/>
  <p:tag name="KSO_WM_TEMPLATE_MASTER_TYPE" val="1"/>
  <p:tag name="KSO_WM_TEMPLATE_COLOR_TYPE" val="1"/>
  <p:tag name="KSO_WM_SLIDE_ITEM_CNT" val="4"/>
  <p:tag name="KSO_WM_SLIDE_INDEX" val="4"/>
  <p:tag name="KSO_WM_TAG_VERSION" val="1.0"/>
  <p:tag name="KSO_WM_BEAUTIFY_FLAG" val="#wm#"/>
  <p:tag name="KSO_WM_TEMPLATE_CATEGORY" val="custom"/>
  <p:tag name="KSO_WM_TEMPLATE_INDEX" val="20204397"/>
  <p:tag name="KSO_WM_SLIDE_TYPE" val="contents"/>
  <p:tag name="KSO_WM_SLIDE_SUBTYPE" val="diag"/>
  <p:tag name="KSO_WM_DIAGRAM_GROUP_CODE" val="l1-1"/>
  <p:tag name="KSO_WM_SLIDE_DIAGTYPE" val="l"/>
  <p:tag name="KSO_WM_SLIDE_LAYOUT" val="a_b_l"/>
  <p:tag name="KSO_WM_SLIDE_LAYOUT_CNT" val="1_1_1"/>
  <p:tag name="KSO_WM_SPECIAL_SOURCE" val="bdnull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MH" val="20161022204303"/>
  <p:tag name="MH_LIBRARY" val="GRAPHIC"/>
  <p:tag name="MH_ORDER" val="Rectangle 12"/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TYPE" val="y"/>
  <p:tag name="KSO_WM_UNIT_INDEX" val="1"/>
  <p:tag name="KSO_WM_UNIT_ID" val="_1*y*1"/>
  <p:tag name="KSO_WM_SLIDE_BACKGROUND_MASK_FLAG" val="1"/>
</p:tagLst>
</file>

<file path=ppt/tags/tag80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5.xml><?xml version="1.0" encoding="utf-8"?>
<p:tagLst xmlns:p="http://schemas.openxmlformats.org/presentationml/2006/main">
  <p:tag name="KSO_WM_UNIT_TYPE" val="i"/>
  <p:tag name="KSO_WM_UNIT_SUBTYPE" val="h"/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3*i*1"/>
  <p:tag name="KSO_WM_UNIT_LAYERLEVEL" val="1"/>
  <p:tag name="KSO_WM_TAG_VERSION" val="1.0"/>
  <p:tag name="KSO_WM_BEAUTIFY_FLAG" val="#wm#"/>
  <p:tag name="KSO_WM_SLIDE_BK_DARK_LIGHT" val="2"/>
  <p:tag name="KSO_WM_UNIT_BK_DARK_LIGHT" val="2"/>
</p:tagLst>
</file>

<file path=ppt/tags/tag86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2"/>
</p:tagLst>
</file>

<file path=ppt/tags/tag87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2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3.xml><?xml version="1.0" encoding="utf-8"?>
<p:tagLst xmlns:p="http://schemas.openxmlformats.org/presentationml/2006/main">
  <p:tag name="KSO_WM_UNIT_TYPE" val="i"/>
  <p:tag name="KSO_WM_UNIT_SUBTYPE" val="h"/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4*i*1"/>
  <p:tag name="KSO_WM_UNIT_LAYERLEVEL" val="1"/>
  <p:tag name="KSO_WM_TAG_VERSION" val="1.0"/>
  <p:tag name="KSO_WM_BEAUTIFY_FLAG" val="#wm#"/>
  <p:tag name="KSO_WM_SLIDE_BK_DARK_LIGHT" val="2"/>
  <p:tag name="KSO_WM_UNIT_BK_DARK_LIGHT" val="2"/>
</p:tagLst>
</file>

<file path=ppt/tags/tag94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K_DARK_LIGHT" val="2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heme/theme1.xml><?xml version="1.0" encoding="utf-8"?>
<a:theme xmlns:a="http://schemas.openxmlformats.org/drawingml/2006/main" name="1_Office 主题​​">
  <a:themeElements>
    <a:clrScheme name="自定义 245">
      <a:dk1>
        <a:srgbClr val="000000"/>
      </a:dk1>
      <a:lt1>
        <a:srgbClr val="FFFFFF"/>
      </a:lt1>
      <a:dk2>
        <a:srgbClr val="EDF6F7"/>
      </a:dk2>
      <a:lt2>
        <a:srgbClr val="FBFCFC"/>
      </a:lt2>
      <a:accent1>
        <a:srgbClr val="3989AD"/>
      </a:accent1>
      <a:accent2>
        <a:srgbClr val="38A293"/>
      </a:accent2>
      <a:accent3>
        <a:srgbClr val="5B9955"/>
      </a:accent3>
      <a:accent4>
        <a:srgbClr val="C1A24D"/>
      </a:accent4>
      <a:accent5>
        <a:srgbClr val="D07154"/>
      </a:accent5>
      <a:accent6>
        <a:srgbClr val="BB739C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3159</Words>
  <Application>WPS 演示</Application>
  <PresentationFormat>自定义</PresentationFormat>
  <Paragraphs>234</Paragraphs>
  <Slides>24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4" baseType="lpstr">
      <vt:lpstr>Arial</vt:lpstr>
      <vt:lpstr>宋体</vt:lpstr>
      <vt:lpstr>Wingdings</vt:lpstr>
      <vt:lpstr>微软雅黑</vt:lpstr>
      <vt:lpstr>汉仪旗黑-85S</vt:lpstr>
      <vt:lpstr>黑体</vt:lpstr>
      <vt:lpstr>Segoe UI</vt:lpstr>
      <vt:lpstr>Arial Unicode MS</vt:lpstr>
      <vt:lpstr>仿宋</vt:lpstr>
      <vt:lpstr>1_Office 主题​​</vt:lpstr>
      <vt:lpstr>PowerPoint 演示文稿</vt:lpstr>
      <vt:lpstr>  </vt:lpstr>
      <vt:lpstr>PowerPoint 演示文稿</vt:lpstr>
      <vt:lpstr>PowerPoint 演示文稿</vt:lpstr>
      <vt:lpstr>       1、服装部分</vt:lpstr>
      <vt:lpstr>      （2）细节</vt:lpstr>
      <vt:lpstr>PowerPoint 演示文稿</vt:lpstr>
      <vt:lpstr>      （4）细节</vt:lpstr>
      <vt:lpstr>PowerPoint 演示文稿</vt:lpstr>
      <vt:lpstr>       2、文创部分</vt:lpstr>
      <vt:lpstr>PowerPoint 演示文稿</vt:lpstr>
      <vt:lpstr>       3、其他        </vt:lpstr>
      <vt:lpstr>PowerPoint 演示文稿</vt:lpstr>
      <vt:lpstr>       1、色彩运用        </vt:lpstr>
      <vt:lpstr>       服装运用        </vt:lpstr>
      <vt:lpstr>          2、色彩分析        </vt:lpstr>
      <vt:lpstr>PowerPoint 演示文稿</vt:lpstr>
      <vt:lpstr>PowerPoint 演示文稿</vt:lpstr>
      <vt:lpstr>PowerPoint 演示文稿</vt:lpstr>
      <vt:lpstr>       4、面料运用        </vt:lpstr>
      <vt:lpstr>              </vt:lpstr>
      <vt:lpstr>       5、上身运用效果展现        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蝉音*</cp:lastModifiedBy>
  <cp:revision>243</cp:revision>
  <dcterms:created xsi:type="dcterms:W3CDTF">2019-06-19T02:08:00Z</dcterms:created>
  <dcterms:modified xsi:type="dcterms:W3CDTF">2020-09-01T10:18:30Z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2052-11.1.0.9828</vt:lpwstr>
  </property>
</Properties>
</file>