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9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6350" y="8255"/>
            <a:ext cx="12212955" cy="68853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智能传感拐杖 版面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310" y="177800"/>
            <a:ext cx="4596765" cy="6502400"/>
          </a:xfrm>
          <a:prstGeom prst="rect">
            <a:avLst/>
          </a:prstGeom>
        </p:spPr>
      </p:pic>
      <p:pic>
        <p:nvPicPr>
          <p:cNvPr id="5" name="图片 4" descr="智能传感拐杖 版面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255" y="177800"/>
            <a:ext cx="4632325" cy="6550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空白演示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:</cp:lastModifiedBy>
  <cp:revision>150</cp:revision>
  <dcterms:created xsi:type="dcterms:W3CDTF">2019-06-19T02:08:00Z</dcterms:created>
  <dcterms:modified xsi:type="dcterms:W3CDTF">2020-08-31T11:38:09Z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