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91" r:id="rId4"/>
    <p:sldId id="289" r:id="rId5"/>
    <p:sldId id="295" r:id="rId6"/>
    <p:sldId id="29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2272148@qq.com" initials="1" lastIdx="3" clrIdx="0">
    <p:extLst>
      <p:ext uri="{19B8F6BF-5375-455C-9EA6-DF929625EA0E}">
        <p15:presenceInfo xmlns:p15="http://schemas.microsoft.com/office/powerpoint/2012/main" userId="c639b8c2f87c2f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C"/>
    <a:srgbClr val="E0E0E0"/>
    <a:srgbClr val="5082AA"/>
    <a:srgbClr val="CBC7C4"/>
    <a:srgbClr val="CACACA"/>
    <a:srgbClr val="C7A371"/>
    <a:srgbClr val="AA7740"/>
    <a:srgbClr val="041B2D"/>
    <a:srgbClr val="02091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2" autoAdjust="0"/>
    <p:restoredTop sz="96366" autoAdjust="0"/>
  </p:normalViewPr>
  <p:slideViewPr>
    <p:cSldViewPr snapToGrid="0">
      <p:cViewPr varScale="1">
        <p:scale>
          <a:sx n="100" d="100"/>
          <a:sy n="100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526BDF-9DF5-4577-AE0B-A441FDEEB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E05B62-52BF-48E5-94E0-098F19CE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87FD74-D0DB-4A30-A830-4DA5FC92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5D4C2D-B875-4EE2-A7E5-E1BFA110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B651E8-CEF5-4423-B774-07347CEF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1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EF27A4-A6A5-40D1-B97C-0DDCEBAE4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6E005C-0F25-4B2E-9727-FFA29CE0C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83E9B6-BA8E-45FB-9109-0B0E7A9A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A7F55B-84B7-4616-A855-31EC309B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61921-B6CA-4BF0-9CED-867C4195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7B75AF5-C84A-4C52-81C9-3F1110C77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E2A53C-80ED-4AA9-81BC-6730A5EAB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5A53F5-4F48-4918-BCE3-D03ED997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31B282-212A-45EF-9D01-460A41DF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9F5A89-051E-4245-8606-5A4F48D6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4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BA0FF-743A-4519-84C1-15C72498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8B70ED-BD93-4DDF-818B-FB5E0A9AC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48ADAB-0F7A-4330-A3EE-EDC8B12A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7B67F1-8950-45ED-968A-F1A1B75E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B5D483-8D1F-4F88-9BAB-3E68D472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32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FD522-2940-494A-97F0-12A52B9C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6FB2EC-E02F-4616-9DA9-181FC0DCB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B81B15-DA33-4F3A-9FDE-2D2E958F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EF1385-3DA3-4A8B-9A0E-8B9D8542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D2D4B1-0C71-4CA8-BD70-B2C0D401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50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56BCD-DF02-485F-90D4-C1FBA5FC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3AF786-22E9-4FF0-95AE-F1B016FCC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BA24E-3011-4FD1-9354-375921A2A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815C48-9617-4197-818F-4B95B595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A52F35-B048-4BDF-A190-115B7384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16A94D-5DAA-4F56-8338-F2788D50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1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D65F0-F825-4B0C-BEF2-B996944F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FE09B-D0D9-4A78-AD75-82DD6BC98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E85681-ADDC-45ED-8C54-7033E66F0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7954885-240F-4152-AA18-AD2C76722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26CDA28-EA60-461F-A584-7D1F781E4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0A8AED4-D6A4-4487-AB3F-0ABE4603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003F8E-1D8E-4606-9274-A2145AE0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F3EC2CA-F9BD-4E43-BD13-892B61B6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50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8B640-D473-44CD-B782-B310FAB9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6FAF27-D225-4434-8E45-88BEE767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DAD791-83EA-4DD4-AE0C-1F282FAE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0C3378-715A-4B90-A16C-2C89E309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7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059359-D4E0-4EE0-91AC-A297B429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781FD66-E883-4178-9091-203E936E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FB20E7-E5CD-4388-91F8-6680BFB7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3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A12A7-A24B-48DF-B935-2CC7D1CF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B848C5-D053-4ADF-9358-A82E5437E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B0C409-99E1-4F8C-9B7F-D25E0237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31C39D-ACAB-4405-B128-92EB4316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D8C0AE-A2DC-4B04-A2CC-7CF25735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225160-360C-48F9-AD6B-54EB933C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43B79D-E1C2-4D9D-9E8A-ECB3562C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AF1D63D-315F-46E2-BADF-78F0B4F18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D5D9E0-AAC6-463C-BB78-516F166CD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033B80-71FF-4162-948C-0D1152DC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AE63-5B77-4387-96F3-3B45B5BC2760}" type="datetimeFigureOut">
              <a:rPr lang="zh-CN" altLang="en-US" smtClean="0"/>
              <a:t>2020/8/28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0116FC-E588-4DF2-AB33-F4B66A03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B5ED51-0485-4DAF-AA5E-8B9A91E9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72F83-E62B-4B07-B7CA-52EA94BD6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6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134EBCA-13C9-418A-BBDC-662265F1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899B53-C700-4527-B0A9-A2D379B8D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C4CBB0-5DBA-4927-9F8A-E95B5A540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233AE63-5B77-4387-96F3-3B45B5BC2760}" type="datetimeFigureOut">
              <a:rPr lang="zh-CN" altLang="en-US" smtClean="0"/>
              <a:pPr/>
              <a:t>2020/8/28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C1F130-6465-4F20-9D93-9E8AB1ACD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825717-D22C-479B-8FAE-3C2EAC936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0F72F83-E62B-4B07-B7CA-52EA94BD681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05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18E445-0C43-459F-A92C-CF3DF046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4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98F5287-AD95-4FB7-9346-493AA0EE188A}"/>
              </a:ext>
            </a:extLst>
          </p:cNvPr>
          <p:cNvSpPr txBox="1"/>
          <p:nvPr/>
        </p:nvSpPr>
        <p:spPr>
          <a:xfrm>
            <a:off x="6666955" y="2207623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电动升降坐便椅是专业为老年、肢体残疾或残障人士设计开发的洗手间产品。</a:t>
            </a:r>
          </a:p>
        </p:txBody>
      </p:sp>
    </p:spTree>
    <p:extLst>
      <p:ext uri="{BB962C8B-B14F-4D97-AF65-F5344CB8AC3E}">
        <p14:creationId xmlns:p14="http://schemas.microsoft.com/office/powerpoint/2010/main" val="260125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7084BC8-B5E2-4C6B-85FF-33B3C3D21FFC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6FC0649-9744-4500-A757-BF6296E6BA33}"/>
              </a:ext>
            </a:extLst>
          </p:cNvPr>
          <p:cNvGrpSpPr/>
          <p:nvPr/>
        </p:nvGrpSpPr>
        <p:grpSpPr>
          <a:xfrm>
            <a:off x="1303974" y="-1"/>
            <a:ext cx="9584051" cy="6858001"/>
            <a:chOff x="1303974" y="-1"/>
            <a:chExt cx="9584051" cy="685800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13D2EB7-C3C8-4F07-A344-2B3AE747A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139"/>
            <a:stretch/>
          </p:blipFill>
          <p:spPr>
            <a:xfrm>
              <a:off x="1303974" y="-1"/>
              <a:ext cx="9584051" cy="6849313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6056C3D-7D5E-4165-96EA-D26122A8FFCE}"/>
                </a:ext>
              </a:extLst>
            </p:cNvPr>
            <p:cNvSpPr/>
            <p:nvPr/>
          </p:nvSpPr>
          <p:spPr>
            <a:xfrm>
              <a:off x="7639050" y="5295900"/>
              <a:ext cx="3105150" cy="15621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640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46F38D2-0515-4C09-A131-65631A15936B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13D2EB7-C3C8-4F07-A344-2B3AE747A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2" b="3333"/>
          <a:stretch/>
        </p:blipFill>
        <p:spPr>
          <a:xfrm>
            <a:off x="0" y="0"/>
            <a:ext cx="10384930" cy="685799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0AA7B40-8980-4FAA-A56F-4FB06A5FA404}"/>
              </a:ext>
            </a:extLst>
          </p:cNvPr>
          <p:cNvSpPr/>
          <p:nvPr/>
        </p:nvSpPr>
        <p:spPr>
          <a:xfrm>
            <a:off x="136029" y="-2"/>
            <a:ext cx="7029450" cy="1228727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43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891E04-59D4-4CE2-8383-4B96F560CE43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47D665-0CAD-4DE6-A4B8-A6989F993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3159255" y="0"/>
            <a:ext cx="5873490" cy="68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8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5551B5-941E-4651-9B7F-B56F33D62186}"/>
              </a:ext>
            </a:extLst>
          </p:cNvPr>
          <p:cNvSpPr txBox="1"/>
          <p:nvPr/>
        </p:nvSpPr>
        <p:spPr>
          <a:xfrm>
            <a:off x="902425" y="16924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公司介绍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677FE7-2918-4302-A9E0-CA327F1070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24889" r="53876" b="26095"/>
          <a:stretch/>
        </p:blipFill>
        <p:spPr>
          <a:xfrm>
            <a:off x="5160323" y="1133479"/>
            <a:ext cx="6888802" cy="517330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F81B18B-6479-4E1E-8892-D85866E0D074}"/>
              </a:ext>
            </a:extLst>
          </p:cNvPr>
          <p:cNvSpPr txBox="1"/>
          <p:nvPr/>
        </p:nvSpPr>
        <p:spPr>
          <a:xfrm>
            <a:off x="902425" y="2341240"/>
            <a:ext cx="45553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永爱是一家医养产业的</a:t>
            </a:r>
            <a:r>
              <a:rPr lang="en-US" altLang="zh-CN" sz="1400" dirty="0"/>
              <a:t>O2O</a:t>
            </a:r>
            <a:r>
              <a:rPr lang="zh-CN" altLang="en-US" sz="1400" dirty="0"/>
              <a:t>平台公司，永爱整合了</a:t>
            </a:r>
            <a:r>
              <a:rPr lang="en-US" altLang="zh-CN" sz="1400" dirty="0"/>
              <a:t>16</a:t>
            </a:r>
            <a:r>
              <a:rPr lang="zh-CN" altLang="en-US" sz="1400" dirty="0"/>
              <a:t>大产品线，共</a:t>
            </a:r>
            <a:r>
              <a:rPr lang="en-US" altLang="zh-CN" sz="1400" dirty="0"/>
              <a:t>6500</a:t>
            </a:r>
            <a:r>
              <a:rPr lang="zh-CN" altLang="en-US" sz="1400" dirty="0"/>
              <a:t>多款产品，为养老机构、医疗机构、医养产品零售商提供基于供应链的线上线下的专业服务。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永爱医养是国家高新技术企业（</a:t>
            </a:r>
            <a:r>
              <a:rPr lang="en-US" altLang="zh-CN" sz="1400" dirty="0"/>
              <a:t>100</a:t>
            </a:r>
            <a:r>
              <a:rPr lang="zh-CN" altLang="en-US" sz="1400" dirty="0"/>
              <a:t>多项专利和版权），广东省工业设计中心、</a:t>
            </a:r>
            <a:r>
              <a:rPr lang="en-US" altLang="zh-CN" sz="1400" dirty="0"/>
              <a:t>2017</a:t>
            </a:r>
            <a:r>
              <a:rPr lang="zh-CN" altLang="en-US" sz="1400" dirty="0"/>
              <a:t>和</a:t>
            </a:r>
            <a:r>
              <a:rPr lang="en-US" altLang="zh-CN" sz="1400" dirty="0"/>
              <a:t>2018</a:t>
            </a:r>
            <a:r>
              <a:rPr lang="zh-CN" altLang="en-US" sz="1400" dirty="0"/>
              <a:t>连续两年的广东省“守合同重信用”单位、</a:t>
            </a:r>
            <a:r>
              <a:rPr lang="en-US" altLang="zh-CN" sz="1400" dirty="0"/>
              <a:t>A</a:t>
            </a:r>
            <a:r>
              <a:rPr lang="zh-CN" altLang="en-US" sz="1400" dirty="0"/>
              <a:t>类社会企业。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zh-CN" altLang="en-US" sz="1400" dirty="0"/>
              <a:t>除了医养产品外，还有保健养生、盛年大学、心理咨询、法律援助、医养头条、产品创意、设计论坛、医养招聘、行业培训、设备按揭等医养产业的专业频道。已经成为了全国性的医养</a:t>
            </a:r>
            <a:r>
              <a:rPr lang="en-US" altLang="zh-CN" sz="1400" dirty="0"/>
              <a:t>O2O</a:t>
            </a:r>
            <a:r>
              <a:rPr lang="zh-CN" altLang="en-US" sz="1400" dirty="0"/>
              <a:t>平台。</a:t>
            </a:r>
            <a:endParaRPr lang="en-US" altLang="zh-CN" sz="1400" dirty="0"/>
          </a:p>
          <a:p>
            <a:endParaRPr lang="en-US" altLang="zh-CN" sz="1400" dirty="0"/>
          </a:p>
          <a:p>
            <a:r>
              <a:rPr lang="en-US" altLang="zh-CN" sz="1400" dirty="0"/>
              <a:t>https://www.yongaimall.com/</a:t>
            </a:r>
            <a:endParaRPr lang="zh-CN" altLang="en-US" sz="1400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03C0F1C-6393-47ED-ACE1-3085B747B22C}"/>
              </a:ext>
            </a:extLst>
          </p:cNvPr>
          <p:cNvCxnSpPr>
            <a:cxnSpLocks/>
          </p:cNvCxnSpPr>
          <p:nvPr/>
        </p:nvCxnSpPr>
        <p:spPr>
          <a:xfrm>
            <a:off x="981075" y="2133600"/>
            <a:ext cx="434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1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5551B5-941E-4651-9B7F-B56F33D62186}"/>
              </a:ext>
            </a:extLst>
          </p:cNvPr>
          <p:cNvSpPr txBox="1"/>
          <p:nvPr/>
        </p:nvSpPr>
        <p:spPr>
          <a:xfrm>
            <a:off x="4818715" y="2705725"/>
            <a:ext cx="27510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/>
              <a:t>谢 谢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7DEAD6-9CB4-4BD5-92CA-EB1F07EB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80" y="1123949"/>
            <a:ext cx="1270345" cy="8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6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177</Words>
  <Application>Microsoft Office PowerPoint</Application>
  <PresentationFormat>宽屏</PresentationFormat>
  <Paragraphs>10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黑体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Cincia</dc:creator>
  <cp:lastModifiedBy>Cincia</cp:lastModifiedBy>
  <cp:revision>177</cp:revision>
  <dcterms:created xsi:type="dcterms:W3CDTF">2020-06-17T01:07:37Z</dcterms:created>
  <dcterms:modified xsi:type="dcterms:W3CDTF">2020-08-28T06:17:36Z</dcterms:modified>
</cp:coreProperties>
</file>