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56" r:id="rId3"/>
    <p:sldId id="259" r:id="rId4"/>
    <p:sldId id="257" r:id="rId5"/>
    <p:sldId id="260" r:id="rId6"/>
    <p:sldId id="261" r:id="rId7"/>
    <p:sldId id="283" r:id="rId8"/>
    <p:sldId id="281" r:id="rId9"/>
    <p:sldId id="282" r:id="rId10"/>
    <p:sldId id="284" r:id="rId11"/>
    <p:sldId id="262" r:id="rId12"/>
    <p:sldId id="271" r:id="rId13"/>
    <p:sldId id="273" r:id="rId14"/>
    <p:sldId id="274" r:id="rId15"/>
    <p:sldId id="272" r:id="rId16"/>
    <p:sldId id="275" r:id="rId17"/>
    <p:sldId id="279" r:id="rId18"/>
    <p:sldId id="280" r:id="rId19"/>
    <p:sldId id="264" r:id="rId20"/>
    <p:sldId id="278" r:id="rId21"/>
    <p:sldId id="276" r:id="rId22"/>
    <p:sldId id="263" r:id="rId23"/>
    <p:sldId id="269" r:id="rId24"/>
  </p:sldIdLst>
  <p:sldSz cx="9144000" cy="5143500" type="screen16x9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8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F00"/>
    <a:srgbClr val="76D6FF"/>
    <a:srgbClr val="D883FF"/>
    <a:srgbClr val="9437FF"/>
    <a:srgbClr val="F39A8E"/>
    <a:srgbClr val="D9D9D9"/>
    <a:srgbClr val="E7361E"/>
    <a:srgbClr val="B99E19"/>
    <a:srgbClr val="3D8F95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 autoAdjust="0"/>
    <p:restoredTop sz="94631" autoAdjust="0"/>
  </p:normalViewPr>
  <p:slideViewPr>
    <p:cSldViewPr>
      <p:cViewPr varScale="1">
        <p:scale>
          <a:sx n="110" d="100"/>
          <a:sy n="110" d="100"/>
        </p:scale>
        <p:origin x="72" y="39"/>
      </p:cViewPr>
      <p:guideLst>
        <p:guide orient="horz" pos="158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819D72AC-79FF-4E1A-8F4B-D406F6D844B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 typeface="Arial" panose="020B0604020202020204" pitchFamily="34" charset="0"/>
              <a:buNone/>
              <a:defRPr sz="12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1DBCB58-847B-43D2-8FB8-7C29D229B69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 typeface="Arial" panose="020B0604020202020204" pitchFamily="34" charset="0"/>
              <a:buNone/>
              <a:defRPr sz="1200" noProof="1"/>
            </a:lvl1pPr>
          </a:lstStyle>
          <a:p>
            <a:pPr>
              <a:defRPr/>
            </a:pPr>
            <a:fld id="{1A3B23EF-2345-47F5-8EAD-995B3333DEE9}" type="datetimeFigureOut">
              <a:rPr lang="zh-CN" altLang="en-US"/>
              <a:pPr>
                <a:defRPr/>
              </a:pPr>
              <a:t>2020/6/30</a:t>
            </a:fld>
            <a:endParaRPr lang="zh-CN" altLang="en-US"/>
          </a:p>
        </p:txBody>
      </p:sp>
      <p:sp>
        <p:nvSpPr>
          <p:cNvPr id="3076" name="幻灯片图像占位符 3">
            <a:extLst>
              <a:ext uri="{FF2B5EF4-FFF2-40B4-BE49-F238E27FC236}">
                <a16:creationId xmlns:a16="http://schemas.microsoft.com/office/drawing/2014/main" id="{302C9CD5-330E-4B00-84B5-DBC865A03769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备注占位符 4">
            <a:extLst>
              <a:ext uri="{FF2B5EF4-FFF2-40B4-BE49-F238E27FC236}">
                <a16:creationId xmlns:a16="http://schemas.microsoft.com/office/drawing/2014/main" id="{E08C57B3-710E-4B8A-A5A7-9BBCCF07729A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B94EFE-A3A4-46D2-A3C5-562B9E56A1A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 typeface="Arial" panose="020B0604020202020204" pitchFamily="34" charset="0"/>
              <a:buNone/>
              <a:defRPr sz="12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6CFA7B9-BA72-4E71-BECA-C57C047D25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C16CA5EC-B4AE-4AB2-8A91-9D58C9EC47E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>
            <a:extLst>
              <a:ext uri="{FF2B5EF4-FFF2-40B4-BE49-F238E27FC236}">
                <a16:creationId xmlns:a16="http://schemas.microsoft.com/office/drawing/2014/main" id="{C7869285-ABCA-4CC5-A9A0-3497B418F389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6147" name="备注占位符 2">
            <a:extLst>
              <a:ext uri="{FF2B5EF4-FFF2-40B4-BE49-F238E27FC236}">
                <a16:creationId xmlns:a16="http://schemas.microsoft.com/office/drawing/2014/main" id="{65C29DAF-6196-426A-A6C5-DDEA2503EA1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6148" name="灯片编号占位符 3">
            <a:extLst>
              <a:ext uri="{FF2B5EF4-FFF2-40B4-BE49-F238E27FC236}">
                <a16:creationId xmlns:a16="http://schemas.microsoft.com/office/drawing/2014/main" id="{65B02FF6-62E7-422E-A6FB-53FC3B0968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7FEA892F-F7C0-43D0-8C33-4B66A586404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6CA5EC-B4AE-4AB2-8A91-9D58C9EC47EB}" type="slidenum">
              <a:rPr lang="zh-CN" altLang="en-US" smtClean="0"/>
              <a:pPr>
                <a:defRPr/>
              </a:pPr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979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20"/>
            <a:ext cx="6858000" cy="1791013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8035" indent="0" algn="ctr">
              <a:buNone/>
              <a:defRPr sz="900"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1027">
            <a:extLst>
              <a:ext uri="{FF2B5EF4-FFF2-40B4-BE49-F238E27FC236}">
                <a16:creationId xmlns:a16="http://schemas.microsoft.com/office/drawing/2014/main" id="{427FB370-D28A-46D2-8873-B9FF4F506A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>
            <a:extLst>
              <a:ext uri="{FF2B5EF4-FFF2-40B4-BE49-F238E27FC236}">
                <a16:creationId xmlns:a16="http://schemas.microsoft.com/office/drawing/2014/main" id="{6EB4D4AB-2E31-4CE1-9ACF-DDD823F42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>
            <a:extLst>
              <a:ext uri="{FF2B5EF4-FFF2-40B4-BE49-F238E27FC236}">
                <a16:creationId xmlns:a16="http://schemas.microsoft.com/office/drawing/2014/main" id="{55E6141F-50F3-4A35-AA05-2701B0F43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CAD968-9CA0-4C74-BC53-0C1D8B90A96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2158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1027">
            <a:extLst>
              <a:ext uri="{FF2B5EF4-FFF2-40B4-BE49-F238E27FC236}">
                <a16:creationId xmlns:a16="http://schemas.microsoft.com/office/drawing/2014/main" id="{31359252-0636-4A66-A235-DF50CFC633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>
            <a:extLst>
              <a:ext uri="{FF2B5EF4-FFF2-40B4-BE49-F238E27FC236}">
                <a16:creationId xmlns:a16="http://schemas.microsoft.com/office/drawing/2014/main" id="{EAC1993E-7AA2-43D3-A170-4AF02ED06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>
            <a:extLst>
              <a:ext uri="{FF2B5EF4-FFF2-40B4-BE49-F238E27FC236}">
                <a16:creationId xmlns:a16="http://schemas.microsoft.com/office/drawing/2014/main" id="{4EE75FE6-123A-4F29-95ED-36DD7DFD9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8FE647-D96B-40F0-A932-2A2676FE904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0621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015"/>
            <a:ext cx="2057400" cy="4389411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015"/>
            <a:ext cx="6052930" cy="4389411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1027">
            <a:extLst>
              <a:ext uri="{FF2B5EF4-FFF2-40B4-BE49-F238E27FC236}">
                <a16:creationId xmlns:a16="http://schemas.microsoft.com/office/drawing/2014/main" id="{C0120692-FFD3-42D4-B762-E1B67B36D3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>
            <a:extLst>
              <a:ext uri="{FF2B5EF4-FFF2-40B4-BE49-F238E27FC236}">
                <a16:creationId xmlns:a16="http://schemas.microsoft.com/office/drawing/2014/main" id="{80BA5C68-79C9-4FAC-B156-93AC9EBCF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>
            <a:extLst>
              <a:ext uri="{FF2B5EF4-FFF2-40B4-BE49-F238E27FC236}">
                <a16:creationId xmlns:a16="http://schemas.microsoft.com/office/drawing/2014/main" id="{4671287A-A857-4B5B-B87F-9A6B429DE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5017A7-D78F-4E49-B3DC-0A9EC303234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360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20"/>
            <a:ext cx="6858000" cy="1791013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8035" indent="0" algn="ctr">
              <a:buNone/>
              <a:defRPr sz="900"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1027">
            <a:extLst>
              <a:ext uri="{FF2B5EF4-FFF2-40B4-BE49-F238E27FC236}">
                <a16:creationId xmlns:a16="http://schemas.microsoft.com/office/drawing/2014/main" id="{22BEF1E5-C6C3-487C-A182-10BF70AFD0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>
            <a:extLst>
              <a:ext uri="{FF2B5EF4-FFF2-40B4-BE49-F238E27FC236}">
                <a16:creationId xmlns:a16="http://schemas.microsoft.com/office/drawing/2014/main" id="{82E072B3-0A10-469F-AFEE-1DBACAA5B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>
            <a:extLst>
              <a:ext uri="{FF2B5EF4-FFF2-40B4-BE49-F238E27FC236}">
                <a16:creationId xmlns:a16="http://schemas.microsoft.com/office/drawing/2014/main" id="{2F8961A5-E481-4682-BC44-7B045FDE2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3DCD4-45D4-479C-85CD-BB8BEF54767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144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1027">
            <a:extLst>
              <a:ext uri="{FF2B5EF4-FFF2-40B4-BE49-F238E27FC236}">
                <a16:creationId xmlns:a16="http://schemas.microsoft.com/office/drawing/2014/main" id="{85446AFF-8E6D-435E-9845-E17162D751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>
            <a:extLst>
              <a:ext uri="{FF2B5EF4-FFF2-40B4-BE49-F238E27FC236}">
                <a16:creationId xmlns:a16="http://schemas.microsoft.com/office/drawing/2014/main" id="{0E3B8188-77C8-4FFC-BC89-543E5BB45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>
            <a:extLst>
              <a:ext uri="{FF2B5EF4-FFF2-40B4-BE49-F238E27FC236}">
                <a16:creationId xmlns:a16="http://schemas.microsoft.com/office/drawing/2014/main" id="{78986394-275D-469A-90B2-61079D14B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54B51-F28B-417E-B7E9-39B5CE3C402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816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528"/>
            <a:ext cx="7886700" cy="213992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699"/>
            <a:ext cx="7886700" cy="112533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803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1027">
            <a:extLst>
              <a:ext uri="{FF2B5EF4-FFF2-40B4-BE49-F238E27FC236}">
                <a16:creationId xmlns:a16="http://schemas.microsoft.com/office/drawing/2014/main" id="{F792F367-8C55-4E19-A804-7F988FD564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>
            <a:extLst>
              <a:ext uri="{FF2B5EF4-FFF2-40B4-BE49-F238E27FC236}">
                <a16:creationId xmlns:a16="http://schemas.microsoft.com/office/drawing/2014/main" id="{9A80E45D-54BD-4796-927E-23395EFC4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>
            <a:extLst>
              <a:ext uri="{FF2B5EF4-FFF2-40B4-BE49-F238E27FC236}">
                <a16:creationId xmlns:a16="http://schemas.microsoft.com/office/drawing/2014/main" id="{B871E457-D15D-4D18-865E-973FE89B4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E25BE-7C53-4F94-9EEE-FC7A7A48DEE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2911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360"/>
            <a:ext cx="4032504" cy="3395066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200360"/>
            <a:ext cx="4032504" cy="3395066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1027">
            <a:extLst>
              <a:ext uri="{FF2B5EF4-FFF2-40B4-BE49-F238E27FC236}">
                <a16:creationId xmlns:a16="http://schemas.microsoft.com/office/drawing/2014/main" id="{57343ECF-705C-42CB-9433-36463983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1028">
            <a:extLst>
              <a:ext uri="{FF2B5EF4-FFF2-40B4-BE49-F238E27FC236}">
                <a16:creationId xmlns:a16="http://schemas.microsoft.com/office/drawing/2014/main" id="{00F45DE3-909D-4EF6-90F8-95D65694D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1029">
            <a:extLst>
              <a:ext uri="{FF2B5EF4-FFF2-40B4-BE49-F238E27FC236}">
                <a16:creationId xmlns:a16="http://schemas.microsoft.com/office/drawing/2014/main" id="{D65E0D4C-2C36-4792-9A3F-4B1D7F226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DB00A-F62B-4A2A-9EE1-7EEE953172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18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92"/>
            <a:ext cx="7886700" cy="994346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334062"/>
            <a:ext cx="3655181" cy="618042"/>
          </a:xfrm>
        </p:spPr>
        <p:txBody>
          <a:bodyPr anchor="ctr"/>
          <a:lstStyle>
            <a:lvl1pPr marL="0" indent="0">
              <a:buNone/>
              <a:defRPr sz="1575"/>
            </a:lvl1pPr>
            <a:lvl2pPr marL="257175" indent="0">
              <a:buNone/>
              <a:defRPr sz="1350"/>
            </a:lvl2pPr>
            <a:lvl3pPr marL="514350" indent="0">
              <a:buNone/>
              <a:defRPr sz="1125"/>
            </a:lvl3pPr>
            <a:lvl4pPr marL="771525" indent="0">
              <a:buNone/>
              <a:defRPr sz="1015"/>
            </a:lvl4pPr>
            <a:lvl5pPr marL="1028700" indent="0">
              <a:buNone/>
              <a:defRPr sz="1015"/>
            </a:lvl5pPr>
            <a:lvl6pPr marL="1285875" indent="0">
              <a:buNone/>
              <a:defRPr sz="1015"/>
            </a:lvl6pPr>
            <a:lvl7pPr marL="1543050" indent="0">
              <a:buNone/>
              <a:defRPr sz="1015"/>
            </a:lvl7pPr>
            <a:lvl8pPr marL="1800225" indent="0">
              <a:buNone/>
              <a:defRPr sz="1015"/>
            </a:lvl8pPr>
            <a:lvl9pPr marL="2058035" indent="0">
              <a:buNone/>
              <a:defRPr sz="1015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1999384"/>
            <a:ext cx="3655181" cy="2643675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4062"/>
            <a:ext cx="3673182" cy="618042"/>
          </a:xfrm>
        </p:spPr>
        <p:txBody>
          <a:bodyPr anchor="ctr"/>
          <a:lstStyle>
            <a:lvl1pPr marL="0" indent="0">
              <a:buNone/>
              <a:defRPr sz="1575"/>
            </a:lvl1pPr>
            <a:lvl2pPr marL="257175" indent="0">
              <a:buNone/>
              <a:defRPr sz="1350"/>
            </a:lvl2pPr>
            <a:lvl3pPr marL="514350" indent="0">
              <a:buNone/>
              <a:defRPr sz="1125"/>
            </a:lvl3pPr>
            <a:lvl4pPr marL="771525" indent="0">
              <a:buNone/>
              <a:defRPr sz="1015"/>
            </a:lvl4pPr>
            <a:lvl5pPr marL="1028700" indent="0">
              <a:buNone/>
              <a:defRPr sz="1015"/>
            </a:lvl5pPr>
            <a:lvl6pPr marL="1285875" indent="0">
              <a:buNone/>
              <a:defRPr sz="1015"/>
            </a:lvl6pPr>
            <a:lvl7pPr marL="1543050" indent="0">
              <a:buNone/>
              <a:defRPr sz="1015"/>
            </a:lvl7pPr>
            <a:lvl8pPr marL="1800225" indent="0">
              <a:buNone/>
              <a:defRPr sz="1015"/>
            </a:lvl8pPr>
            <a:lvl9pPr marL="2058035" indent="0">
              <a:buNone/>
              <a:defRPr sz="1015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384"/>
            <a:ext cx="3673182" cy="2643675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1027">
            <a:extLst>
              <a:ext uri="{FF2B5EF4-FFF2-40B4-BE49-F238E27FC236}">
                <a16:creationId xmlns:a16="http://schemas.microsoft.com/office/drawing/2014/main" id="{8B5A27DF-49CF-4452-9E47-DC5BEFDE8B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1028">
            <a:extLst>
              <a:ext uri="{FF2B5EF4-FFF2-40B4-BE49-F238E27FC236}">
                <a16:creationId xmlns:a16="http://schemas.microsoft.com/office/drawing/2014/main" id="{CF0B0534-642E-4D28-B2AD-59A3D3FC0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1029">
            <a:extLst>
              <a:ext uri="{FF2B5EF4-FFF2-40B4-BE49-F238E27FC236}">
                <a16:creationId xmlns:a16="http://schemas.microsoft.com/office/drawing/2014/main" id="{543081E1-B2AC-437E-9BF4-FFD095D09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87ECD-642D-4E25-A6A7-2E791434E86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66796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1027">
            <a:extLst>
              <a:ext uri="{FF2B5EF4-FFF2-40B4-BE49-F238E27FC236}">
                <a16:creationId xmlns:a16="http://schemas.microsoft.com/office/drawing/2014/main" id="{B33F9E87-4D39-4BFC-B986-C33DA990DD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1028">
            <a:extLst>
              <a:ext uri="{FF2B5EF4-FFF2-40B4-BE49-F238E27FC236}">
                <a16:creationId xmlns:a16="http://schemas.microsoft.com/office/drawing/2014/main" id="{C4250C13-6E96-4AC1-AEC7-698E1F0EA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1029">
            <a:extLst>
              <a:ext uri="{FF2B5EF4-FFF2-40B4-BE49-F238E27FC236}">
                <a16:creationId xmlns:a16="http://schemas.microsoft.com/office/drawing/2014/main" id="{F9ACC31A-F62A-4E24-ACE7-72C628012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30078-5AB6-490E-85CC-33BD96DB4A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3931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027">
            <a:extLst>
              <a:ext uri="{FF2B5EF4-FFF2-40B4-BE49-F238E27FC236}">
                <a16:creationId xmlns:a16="http://schemas.microsoft.com/office/drawing/2014/main" id="{CB4C9F61-191B-4857-8B92-C880DD7767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1028">
            <a:extLst>
              <a:ext uri="{FF2B5EF4-FFF2-40B4-BE49-F238E27FC236}">
                <a16:creationId xmlns:a16="http://schemas.microsoft.com/office/drawing/2014/main" id="{FF585672-AFB8-4FFF-AA93-D11455D38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1029">
            <a:extLst>
              <a:ext uri="{FF2B5EF4-FFF2-40B4-BE49-F238E27FC236}">
                <a16:creationId xmlns:a16="http://schemas.microsoft.com/office/drawing/2014/main" id="{FA5C0D9B-9222-4E7C-81FA-1BC44D29C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97BEC-8CED-4AB6-BB5B-FD44B336A6A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6699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60"/>
            <a:ext cx="2949178" cy="120036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698"/>
            <a:ext cx="4629150" cy="3655858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20"/>
            <a:ext cx="2949178" cy="28591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8035" indent="0">
              <a:buNone/>
              <a:defRPr sz="565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1027">
            <a:extLst>
              <a:ext uri="{FF2B5EF4-FFF2-40B4-BE49-F238E27FC236}">
                <a16:creationId xmlns:a16="http://schemas.microsoft.com/office/drawing/2014/main" id="{525AA388-90EC-47C2-A38F-019381E772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1028">
            <a:extLst>
              <a:ext uri="{FF2B5EF4-FFF2-40B4-BE49-F238E27FC236}">
                <a16:creationId xmlns:a16="http://schemas.microsoft.com/office/drawing/2014/main" id="{3E61D3E7-9258-428C-BB8B-523C6CB75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1029">
            <a:extLst>
              <a:ext uri="{FF2B5EF4-FFF2-40B4-BE49-F238E27FC236}">
                <a16:creationId xmlns:a16="http://schemas.microsoft.com/office/drawing/2014/main" id="{9A4DF837-B035-4632-96D9-770AE68BB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DFA11-3BE7-464A-8D0C-8BC5143AA16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6869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1027">
            <a:extLst>
              <a:ext uri="{FF2B5EF4-FFF2-40B4-BE49-F238E27FC236}">
                <a16:creationId xmlns:a16="http://schemas.microsoft.com/office/drawing/2014/main" id="{AF419698-E3E8-4EEF-84C0-5ED9FCECD7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>
            <a:extLst>
              <a:ext uri="{FF2B5EF4-FFF2-40B4-BE49-F238E27FC236}">
                <a16:creationId xmlns:a16="http://schemas.microsoft.com/office/drawing/2014/main" id="{11E475C4-A207-4C61-9009-71E9CFF66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>
            <a:extLst>
              <a:ext uri="{FF2B5EF4-FFF2-40B4-BE49-F238E27FC236}">
                <a16:creationId xmlns:a16="http://schemas.microsoft.com/office/drawing/2014/main" id="{2ACEEF08-87BF-4D6D-97AF-6FFBC2010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515BEA-82E4-4732-AF88-1C5D0A0DE2F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0215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60"/>
            <a:ext cx="3124012" cy="120036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61"/>
            <a:ext cx="4629150" cy="4053597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8035" indent="0">
              <a:buNone/>
              <a:defRPr sz="1125"/>
            </a:lvl9pPr>
          </a:lstStyle>
          <a:p>
            <a:pPr lvl="0"/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20"/>
            <a:ext cx="3124012" cy="2859191"/>
          </a:xfrm>
        </p:spPr>
        <p:txBody>
          <a:bodyPr/>
          <a:lstStyle>
            <a:lvl1pPr marL="0" indent="0">
              <a:buNone/>
              <a:defRPr sz="1125"/>
            </a:lvl1pPr>
            <a:lvl2pPr marL="257175" indent="0">
              <a:buNone/>
              <a:defRPr sz="1015"/>
            </a:lvl2pPr>
            <a:lvl3pPr marL="514350" indent="0">
              <a:buNone/>
              <a:defRPr sz="900"/>
            </a:lvl3pPr>
            <a:lvl4pPr marL="771525" indent="0">
              <a:buNone/>
              <a:defRPr sz="790"/>
            </a:lvl4pPr>
            <a:lvl5pPr marL="1028700" indent="0">
              <a:buNone/>
              <a:defRPr sz="790"/>
            </a:lvl5pPr>
            <a:lvl6pPr marL="1285875" indent="0">
              <a:buNone/>
              <a:defRPr sz="790"/>
            </a:lvl6pPr>
            <a:lvl7pPr marL="1543050" indent="0">
              <a:buNone/>
              <a:defRPr sz="790"/>
            </a:lvl7pPr>
            <a:lvl8pPr marL="1800225" indent="0">
              <a:buNone/>
              <a:defRPr sz="790"/>
            </a:lvl8pPr>
            <a:lvl9pPr marL="2058035" indent="0">
              <a:buNone/>
              <a:defRPr sz="79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1027">
            <a:extLst>
              <a:ext uri="{FF2B5EF4-FFF2-40B4-BE49-F238E27FC236}">
                <a16:creationId xmlns:a16="http://schemas.microsoft.com/office/drawing/2014/main" id="{FF551E65-A9E2-4590-8684-37E50B5BD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1028">
            <a:extLst>
              <a:ext uri="{FF2B5EF4-FFF2-40B4-BE49-F238E27FC236}">
                <a16:creationId xmlns:a16="http://schemas.microsoft.com/office/drawing/2014/main" id="{882D8016-CB30-44D8-8643-65BA5B80F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1029">
            <a:extLst>
              <a:ext uri="{FF2B5EF4-FFF2-40B4-BE49-F238E27FC236}">
                <a16:creationId xmlns:a16="http://schemas.microsoft.com/office/drawing/2014/main" id="{59E430D6-9EB7-48E1-AA36-84AD75198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AD859-31EA-4035-AD2F-7F34063A95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21048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1027">
            <a:extLst>
              <a:ext uri="{FF2B5EF4-FFF2-40B4-BE49-F238E27FC236}">
                <a16:creationId xmlns:a16="http://schemas.microsoft.com/office/drawing/2014/main" id="{C9F41C2C-6A5F-4C7E-A322-A623821479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>
            <a:extLst>
              <a:ext uri="{FF2B5EF4-FFF2-40B4-BE49-F238E27FC236}">
                <a16:creationId xmlns:a16="http://schemas.microsoft.com/office/drawing/2014/main" id="{1F4A4529-FF30-403C-B365-A3D8B4DC7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>
            <a:extLst>
              <a:ext uri="{FF2B5EF4-FFF2-40B4-BE49-F238E27FC236}">
                <a16:creationId xmlns:a16="http://schemas.microsoft.com/office/drawing/2014/main" id="{0DE8459D-BA7E-4CCF-8330-69E295850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8FB57-36DE-47AF-852B-259B52E6271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22303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015"/>
            <a:ext cx="2057400" cy="4389411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015"/>
            <a:ext cx="6052930" cy="4389411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1027">
            <a:extLst>
              <a:ext uri="{FF2B5EF4-FFF2-40B4-BE49-F238E27FC236}">
                <a16:creationId xmlns:a16="http://schemas.microsoft.com/office/drawing/2014/main" id="{293418D7-6A9B-47DB-8495-9AC2CF41DA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>
            <a:extLst>
              <a:ext uri="{FF2B5EF4-FFF2-40B4-BE49-F238E27FC236}">
                <a16:creationId xmlns:a16="http://schemas.microsoft.com/office/drawing/2014/main" id="{A1821907-61C9-408C-A622-0794BAE32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>
            <a:extLst>
              <a:ext uri="{FF2B5EF4-FFF2-40B4-BE49-F238E27FC236}">
                <a16:creationId xmlns:a16="http://schemas.microsoft.com/office/drawing/2014/main" id="{2355626F-2E0F-4A2F-929F-5BC68B84E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029CF-038B-4754-9569-93AC661193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152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528"/>
            <a:ext cx="7886700" cy="213992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699"/>
            <a:ext cx="7886700" cy="112533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803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1027">
            <a:extLst>
              <a:ext uri="{FF2B5EF4-FFF2-40B4-BE49-F238E27FC236}">
                <a16:creationId xmlns:a16="http://schemas.microsoft.com/office/drawing/2014/main" id="{80AF8954-D6AE-47C6-B5CB-41F551A472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>
            <a:extLst>
              <a:ext uri="{FF2B5EF4-FFF2-40B4-BE49-F238E27FC236}">
                <a16:creationId xmlns:a16="http://schemas.microsoft.com/office/drawing/2014/main" id="{D224CEC3-E480-4760-ABE4-B46075375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>
            <a:extLst>
              <a:ext uri="{FF2B5EF4-FFF2-40B4-BE49-F238E27FC236}">
                <a16:creationId xmlns:a16="http://schemas.microsoft.com/office/drawing/2014/main" id="{A5D01B0F-099F-43DA-9B90-E1B8D3D11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E9EF11-1271-4E25-8C2E-EBB8048244E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178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360"/>
            <a:ext cx="4032504" cy="3395066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200360"/>
            <a:ext cx="4032504" cy="3395066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1027">
            <a:extLst>
              <a:ext uri="{FF2B5EF4-FFF2-40B4-BE49-F238E27FC236}">
                <a16:creationId xmlns:a16="http://schemas.microsoft.com/office/drawing/2014/main" id="{5EEED4EC-5F4F-45FC-A8EF-ED75301F66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1028">
            <a:extLst>
              <a:ext uri="{FF2B5EF4-FFF2-40B4-BE49-F238E27FC236}">
                <a16:creationId xmlns:a16="http://schemas.microsoft.com/office/drawing/2014/main" id="{630828D0-8960-467C-9B36-85F918EA0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1029">
            <a:extLst>
              <a:ext uri="{FF2B5EF4-FFF2-40B4-BE49-F238E27FC236}">
                <a16:creationId xmlns:a16="http://schemas.microsoft.com/office/drawing/2014/main" id="{9EA43572-F579-4435-A538-9E7E3BFA8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5317E2-BFA3-4883-B650-B65AF54599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2328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92"/>
            <a:ext cx="7886700" cy="994346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334062"/>
            <a:ext cx="3655181" cy="618042"/>
          </a:xfrm>
        </p:spPr>
        <p:txBody>
          <a:bodyPr anchor="ctr"/>
          <a:lstStyle>
            <a:lvl1pPr marL="0" indent="0">
              <a:buNone/>
              <a:defRPr sz="1575"/>
            </a:lvl1pPr>
            <a:lvl2pPr marL="257175" indent="0">
              <a:buNone/>
              <a:defRPr sz="1350"/>
            </a:lvl2pPr>
            <a:lvl3pPr marL="514350" indent="0">
              <a:buNone/>
              <a:defRPr sz="1125"/>
            </a:lvl3pPr>
            <a:lvl4pPr marL="771525" indent="0">
              <a:buNone/>
              <a:defRPr sz="1015"/>
            </a:lvl4pPr>
            <a:lvl5pPr marL="1028700" indent="0">
              <a:buNone/>
              <a:defRPr sz="1015"/>
            </a:lvl5pPr>
            <a:lvl6pPr marL="1285875" indent="0">
              <a:buNone/>
              <a:defRPr sz="1015"/>
            </a:lvl6pPr>
            <a:lvl7pPr marL="1543050" indent="0">
              <a:buNone/>
              <a:defRPr sz="1015"/>
            </a:lvl7pPr>
            <a:lvl8pPr marL="1800225" indent="0">
              <a:buNone/>
              <a:defRPr sz="1015"/>
            </a:lvl8pPr>
            <a:lvl9pPr marL="2058035" indent="0">
              <a:buNone/>
              <a:defRPr sz="1015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1999384"/>
            <a:ext cx="3655181" cy="2643675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4062"/>
            <a:ext cx="3673182" cy="618042"/>
          </a:xfrm>
        </p:spPr>
        <p:txBody>
          <a:bodyPr anchor="ctr"/>
          <a:lstStyle>
            <a:lvl1pPr marL="0" indent="0">
              <a:buNone/>
              <a:defRPr sz="1575"/>
            </a:lvl1pPr>
            <a:lvl2pPr marL="257175" indent="0">
              <a:buNone/>
              <a:defRPr sz="1350"/>
            </a:lvl2pPr>
            <a:lvl3pPr marL="514350" indent="0">
              <a:buNone/>
              <a:defRPr sz="1125"/>
            </a:lvl3pPr>
            <a:lvl4pPr marL="771525" indent="0">
              <a:buNone/>
              <a:defRPr sz="1015"/>
            </a:lvl4pPr>
            <a:lvl5pPr marL="1028700" indent="0">
              <a:buNone/>
              <a:defRPr sz="1015"/>
            </a:lvl5pPr>
            <a:lvl6pPr marL="1285875" indent="0">
              <a:buNone/>
              <a:defRPr sz="1015"/>
            </a:lvl6pPr>
            <a:lvl7pPr marL="1543050" indent="0">
              <a:buNone/>
              <a:defRPr sz="1015"/>
            </a:lvl7pPr>
            <a:lvl8pPr marL="1800225" indent="0">
              <a:buNone/>
              <a:defRPr sz="1015"/>
            </a:lvl8pPr>
            <a:lvl9pPr marL="2058035" indent="0">
              <a:buNone/>
              <a:defRPr sz="1015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384"/>
            <a:ext cx="3673182" cy="2643675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1027">
            <a:extLst>
              <a:ext uri="{FF2B5EF4-FFF2-40B4-BE49-F238E27FC236}">
                <a16:creationId xmlns:a16="http://schemas.microsoft.com/office/drawing/2014/main" id="{03E292CF-5EBA-45E0-8E9E-330739F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1028">
            <a:extLst>
              <a:ext uri="{FF2B5EF4-FFF2-40B4-BE49-F238E27FC236}">
                <a16:creationId xmlns:a16="http://schemas.microsoft.com/office/drawing/2014/main" id="{C0D294F2-9BAA-4421-BC87-00757DACE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1029">
            <a:extLst>
              <a:ext uri="{FF2B5EF4-FFF2-40B4-BE49-F238E27FC236}">
                <a16:creationId xmlns:a16="http://schemas.microsoft.com/office/drawing/2014/main" id="{B461F305-B101-4372-B616-1E92C7D32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526D81-F33C-46E4-BA91-1CF7D3566BC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250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1027">
            <a:extLst>
              <a:ext uri="{FF2B5EF4-FFF2-40B4-BE49-F238E27FC236}">
                <a16:creationId xmlns:a16="http://schemas.microsoft.com/office/drawing/2014/main" id="{142E75F6-A61C-4CEA-BB39-E9001A7B49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1028">
            <a:extLst>
              <a:ext uri="{FF2B5EF4-FFF2-40B4-BE49-F238E27FC236}">
                <a16:creationId xmlns:a16="http://schemas.microsoft.com/office/drawing/2014/main" id="{CD10070E-F470-440E-B8A2-5BE3520A7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1029">
            <a:extLst>
              <a:ext uri="{FF2B5EF4-FFF2-40B4-BE49-F238E27FC236}">
                <a16:creationId xmlns:a16="http://schemas.microsoft.com/office/drawing/2014/main" id="{D481DE5F-F926-42CC-8417-E3E5DCB5F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2F6EFF-C628-4C97-AADD-F1D4FCC211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496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027">
            <a:extLst>
              <a:ext uri="{FF2B5EF4-FFF2-40B4-BE49-F238E27FC236}">
                <a16:creationId xmlns:a16="http://schemas.microsoft.com/office/drawing/2014/main" id="{E6DD89C0-42ED-4A44-B315-20966E59E1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1028">
            <a:extLst>
              <a:ext uri="{FF2B5EF4-FFF2-40B4-BE49-F238E27FC236}">
                <a16:creationId xmlns:a16="http://schemas.microsoft.com/office/drawing/2014/main" id="{ECF0F3D0-3992-458F-A1DA-EC9DAF796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1029">
            <a:extLst>
              <a:ext uri="{FF2B5EF4-FFF2-40B4-BE49-F238E27FC236}">
                <a16:creationId xmlns:a16="http://schemas.microsoft.com/office/drawing/2014/main" id="{2F5359FF-A7C4-4D66-AE85-4F673CD2B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BFE5A-1B1B-4FF4-819B-5A34FF56820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881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60"/>
            <a:ext cx="2949178" cy="120036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698"/>
            <a:ext cx="4629150" cy="3655858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20"/>
            <a:ext cx="2949178" cy="28591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8035" indent="0">
              <a:buNone/>
              <a:defRPr sz="565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1027">
            <a:extLst>
              <a:ext uri="{FF2B5EF4-FFF2-40B4-BE49-F238E27FC236}">
                <a16:creationId xmlns:a16="http://schemas.microsoft.com/office/drawing/2014/main" id="{C680FE0D-B73B-442A-8E09-22EA0C1951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1028">
            <a:extLst>
              <a:ext uri="{FF2B5EF4-FFF2-40B4-BE49-F238E27FC236}">
                <a16:creationId xmlns:a16="http://schemas.microsoft.com/office/drawing/2014/main" id="{0443509E-8DCB-4C6B-A505-809C94B9E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1029">
            <a:extLst>
              <a:ext uri="{FF2B5EF4-FFF2-40B4-BE49-F238E27FC236}">
                <a16:creationId xmlns:a16="http://schemas.microsoft.com/office/drawing/2014/main" id="{EA656782-4859-462B-9C1F-99793BE41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29B2F-E186-4497-842C-1147B22F4F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173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60"/>
            <a:ext cx="3124012" cy="120036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61"/>
            <a:ext cx="4629150" cy="4053597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8035" indent="0">
              <a:buNone/>
              <a:defRPr sz="1125"/>
            </a:lvl9pPr>
          </a:lstStyle>
          <a:p>
            <a:pPr lvl="0"/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20"/>
            <a:ext cx="3124012" cy="2859191"/>
          </a:xfrm>
        </p:spPr>
        <p:txBody>
          <a:bodyPr/>
          <a:lstStyle>
            <a:lvl1pPr marL="0" indent="0">
              <a:buNone/>
              <a:defRPr sz="1125"/>
            </a:lvl1pPr>
            <a:lvl2pPr marL="257175" indent="0">
              <a:buNone/>
              <a:defRPr sz="1015"/>
            </a:lvl2pPr>
            <a:lvl3pPr marL="514350" indent="0">
              <a:buNone/>
              <a:defRPr sz="900"/>
            </a:lvl3pPr>
            <a:lvl4pPr marL="771525" indent="0">
              <a:buNone/>
              <a:defRPr sz="790"/>
            </a:lvl4pPr>
            <a:lvl5pPr marL="1028700" indent="0">
              <a:buNone/>
              <a:defRPr sz="790"/>
            </a:lvl5pPr>
            <a:lvl6pPr marL="1285875" indent="0">
              <a:buNone/>
              <a:defRPr sz="790"/>
            </a:lvl6pPr>
            <a:lvl7pPr marL="1543050" indent="0">
              <a:buNone/>
              <a:defRPr sz="790"/>
            </a:lvl7pPr>
            <a:lvl8pPr marL="1800225" indent="0">
              <a:buNone/>
              <a:defRPr sz="790"/>
            </a:lvl8pPr>
            <a:lvl9pPr marL="2058035" indent="0">
              <a:buNone/>
              <a:defRPr sz="79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1027">
            <a:extLst>
              <a:ext uri="{FF2B5EF4-FFF2-40B4-BE49-F238E27FC236}">
                <a16:creationId xmlns:a16="http://schemas.microsoft.com/office/drawing/2014/main" id="{136AF808-E350-4AAD-BBA3-0CD4784192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1028">
            <a:extLst>
              <a:ext uri="{FF2B5EF4-FFF2-40B4-BE49-F238E27FC236}">
                <a16:creationId xmlns:a16="http://schemas.microsoft.com/office/drawing/2014/main" id="{424CEF3B-FCC6-4656-B9AD-4F458EAA8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1029">
            <a:extLst>
              <a:ext uri="{FF2B5EF4-FFF2-40B4-BE49-F238E27FC236}">
                <a16:creationId xmlns:a16="http://schemas.microsoft.com/office/drawing/2014/main" id="{68B8AA0B-AE4E-45EC-BD55-AAFEECA31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CF9E5-85ED-44DB-9451-8E64EBD73B3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4124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>
            <a:extLst>
              <a:ext uri="{FF2B5EF4-FFF2-40B4-BE49-F238E27FC236}">
                <a16:creationId xmlns:a16="http://schemas.microsoft.com/office/drawing/2014/main" id="{90D727EC-FFC9-4A99-B4DE-283FB277E31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1026">
            <a:extLst>
              <a:ext uri="{FF2B5EF4-FFF2-40B4-BE49-F238E27FC236}">
                <a16:creationId xmlns:a16="http://schemas.microsoft.com/office/drawing/2014/main" id="{6D0139B0-8AE9-472D-A336-8E8E5BCAE0A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200150"/>
            <a:ext cx="8229600" cy="339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日期占位符 1027">
            <a:extLst>
              <a:ext uri="{FF2B5EF4-FFF2-40B4-BE49-F238E27FC236}">
                <a16:creationId xmlns:a16="http://schemas.microsoft.com/office/drawing/2014/main" id="{4419E267-D8DC-4DCA-B6CA-33F57F8AFB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sz="105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29" name="页脚占位符 1028">
            <a:extLst>
              <a:ext uri="{FF2B5EF4-FFF2-40B4-BE49-F238E27FC236}">
                <a16:creationId xmlns:a16="http://schemas.microsoft.com/office/drawing/2014/main" id="{8E730BE6-6EA4-45EF-85B7-AC20F1FC0B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 eaLnBrk="1" hangingPunct="1">
              <a:buFont typeface="Arial" panose="020B0604020202020204" pitchFamily="34" charset="0"/>
              <a:buNone/>
              <a:defRPr sz="105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灯片编号占位符 1029">
            <a:extLst>
              <a:ext uri="{FF2B5EF4-FFF2-40B4-BE49-F238E27FC236}">
                <a16:creationId xmlns:a16="http://schemas.microsoft.com/office/drawing/2014/main" id="{CA55F0FA-4009-43A2-9C28-90E13F320F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000"/>
            </a:lvl1pPr>
          </a:lstStyle>
          <a:p>
            <a:pPr>
              <a:defRPr/>
            </a:pPr>
            <a:fld id="{FA27733C-B930-44BC-9656-A23F8504D4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800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685800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defRPr sz="3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defTabSz="685800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defRPr sz="3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defTabSz="685800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defRPr sz="3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defTabSz="685800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defRPr sz="3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defTabSz="685800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3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defTabSz="685800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3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defTabSz="685800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3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defTabSz="685800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3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257175" indent="-257175" algn="l" defTabSz="685800" rtl="0" eaLnBrk="0" fontAlgn="base" hangingPunct="0">
        <a:spcBef>
          <a:spcPct val="15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lvl="1" indent="-214313" algn="l" defTabSz="685800" rtl="0" eaLnBrk="0" fontAlgn="base" hangingPunct="0">
        <a:spcBef>
          <a:spcPct val="15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rtl="0" eaLnBrk="0" fontAlgn="base" hangingPunct="0">
        <a:spcBef>
          <a:spcPct val="15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rtl="0" eaLnBrk="0" fontAlgn="base" hangingPunct="0">
        <a:spcBef>
          <a:spcPct val="15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rtl="0" eaLnBrk="0" fontAlgn="base" hangingPunct="0">
        <a:spcBef>
          <a:spcPct val="15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lvl="5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9485" lvl="6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2385" lvl="7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5285" lvl="8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6858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0287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3716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17145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058035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2400935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2743835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 1025">
            <a:extLst>
              <a:ext uri="{FF2B5EF4-FFF2-40B4-BE49-F238E27FC236}">
                <a16:creationId xmlns:a16="http://schemas.microsoft.com/office/drawing/2014/main" id="{55CF5CFC-CD1C-4684-A029-2EFCFBEF226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1026">
            <a:extLst>
              <a:ext uri="{FF2B5EF4-FFF2-40B4-BE49-F238E27FC236}">
                <a16:creationId xmlns:a16="http://schemas.microsoft.com/office/drawing/2014/main" id="{34DD0C9E-6106-4993-8C9C-8CF9ACBD4FF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200150"/>
            <a:ext cx="8229600" cy="339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日期占位符 1027">
            <a:extLst>
              <a:ext uri="{FF2B5EF4-FFF2-40B4-BE49-F238E27FC236}">
                <a16:creationId xmlns:a16="http://schemas.microsoft.com/office/drawing/2014/main" id="{3A39CEDC-B8EC-494A-8BBB-B528627D48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sz="105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29" name="页脚占位符 1028">
            <a:extLst>
              <a:ext uri="{FF2B5EF4-FFF2-40B4-BE49-F238E27FC236}">
                <a16:creationId xmlns:a16="http://schemas.microsoft.com/office/drawing/2014/main" id="{3DE83919-7B01-43A8-A2A5-60F47C69F9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 eaLnBrk="1" hangingPunct="1">
              <a:buFont typeface="Arial" panose="020B0604020202020204" pitchFamily="34" charset="0"/>
              <a:buNone/>
              <a:defRPr sz="105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灯片编号占位符 1029">
            <a:extLst>
              <a:ext uri="{FF2B5EF4-FFF2-40B4-BE49-F238E27FC236}">
                <a16:creationId xmlns:a16="http://schemas.microsoft.com/office/drawing/2014/main" id="{1461BD31-7D92-405B-9731-F1E57F25F2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000"/>
            </a:lvl1pPr>
          </a:lstStyle>
          <a:p>
            <a:pPr>
              <a:defRPr/>
            </a:pPr>
            <a:fld id="{FE6BD232-05DF-4AB3-9190-59010613D00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defTabSz="6858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6858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defTabSz="6858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defTabSz="6858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defTabSz="6858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257175" indent="-257175" algn="l" defTabSz="685800" rtl="0" eaLnBrk="0" fontAlgn="base" hangingPunct="0">
        <a:spcBef>
          <a:spcPct val="15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lvl="1" indent="-214313" algn="l" defTabSz="685800" rtl="0" eaLnBrk="0" fontAlgn="base" hangingPunct="0">
        <a:spcBef>
          <a:spcPct val="15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rtl="0" eaLnBrk="0" fontAlgn="base" hangingPunct="0">
        <a:spcBef>
          <a:spcPct val="15000"/>
        </a:spcBef>
        <a:spcAft>
          <a:spcPct val="0"/>
        </a:spcAft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rtl="0" eaLnBrk="0" fontAlgn="base" hangingPunct="0">
        <a:spcBef>
          <a:spcPct val="15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rtl="0" eaLnBrk="0" fontAlgn="base" hangingPunct="0">
        <a:spcBef>
          <a:spcPct val="15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lvl="5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9485" lvl="6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2385" lvl="7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5285" lvl="8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6858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0287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3716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17145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058035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2400935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2743835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2.emf"/><Relationship Id="rId2" Type="http://schemas.openxmlformats.org/officeDocument/2006/relationships/tags" Target="../tags/tag2.xml"/><Relationship Id="rId16" Type="http://schemas.openxmlformats.org/officeDocument/2006/relationships/notesSlide" Target="../notesSlides/notesSlide1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slideLayout" Target="../slideLayouts/slideLayout18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emf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图片 8" descr="图片包含 草, 室内, 桌子, 椅子&#10;&#10;描述已自动生成">
            <a:extLst>
              <a:ext uri="{FF2B5EF4-FFF2-40B4-BE49-F238E27FC236}">
                <a16:creationId xmlns:a16="http://schemas.microsoft.com/office/drawing/2014/main" id="{6100CCA6-6DE8-4534-B8F9-193AA8AAD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六边形 1"/>
          <p:cNvSpPr/>
          <p:nvPr/>
        </p:nvSpPr>
        <p:spPr>
          <a:xfrm>
            <a:off x="2260780" y="665617"/>
            <a:ext cx="4622440" cy="3984862"/>
          </a:xfrm>
          <a:prstGeom prst="hexagon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98" name="副标题 3074">
            <a:extLst>
              <a:ext uri="{FF2B5EF4-FFF2-40B4-BE49-F238E27FC236}">
                <a16:creationId xmlns:a16="http://schemas.microsoft.com/office/drawing/2014/main" id="{C92735EB-F107-4B97-944D-773F3BE5392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523115" y="3716429"/>
            <a:ext cx="2268315" cy="1244450"/>
          </a:xfrm>
          <a:noFill/>
        </p:spPr>
        <p:txBody>
          <a:bodyPr/>
          <a:lstStyle/>
          <a:p>
            <a:pPr algn="l" defTabSz="914400" eaLnBrk="1" hangingPunct="1"/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作品名称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dirty="0">
                <a:latin typeface="Comic Sans MS" panose="030F0702030302020204" pitchFamily="66" charset="0"/>
                <a:ea typeface="微软雅黑" panose="020B0503020204020204" pitchFamily="34" charset="-122"/>
              </a:rPr>
              <a:t>HIVEST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学校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defTabSz="914400" eaLnBrk="1" hangingPunct="1"/>
            <a:endParaRPr lang="zh-CN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defTabSz="914400" eaLnBrk="1" hangingPunct="1"/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作者姓名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：刘雨瑶</a:t>
            </a:r>
          </a:p>
        </p:txBody>
      </p:sp>
      <p:pic>
        <p:nvPicPr>
          <p:cNvPr id="4099" name="图片 5">
            <a:extLst>
              <a:ext uri="{FF2B5EF4-FFF2-40B4-BE49-F238E27FC236}">
                <a16:creationId xmlns:a16="http://schemas.microsoft.com/office/drawing/2014/main" id="{F62DC02F-F2FF-40F2-9B56-EF4DB888A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350"/>
            <a:ext cx="14478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 4"/>
          <p:cNvGrpSpPr/>
          <p:nvPr/>
        </p:nvGrpSpPr>
        <p:grpSpPr>
          <a:xfrm>
            <a:off x="2647100" y="1989828"/>
            <a:ext cx="3661113" cy="993321"/>
            <a:chOff x="2647099" y="1710250"/>
            <a:chExt cx="3661113" cy="993321"/>
          </a:xfrm>
        </p:grpSpPr>
        <p:sp>
          <p:nvSpPr>
            <p:cNvPr id="6" name="文本框 5"/>
            <p:cNvSpPr txBox="1"/>
            <p:nvPr/>
          </p:nvSpPr>
          <p:spPr>
            <a:xfrm>
              <a:off x="2835787" y="1934130"/>
              <a:ext cx="347242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rgbClr val="76D6FF"/>
                  </a:solidFill>
                  <a:latin typeface="Arial Black" charset="0"/>
                  <a:ea typeface="Arial Black" charset="0"/>
                  <a:cs typeface="Arial Black" charset="0"/>
                </a:rPr>
                <a:t>H</a:t>
              </a:r>
              <a:r>
                <a:rPr kumimoji="1" lang="en-US" altLang="zh-CN" sz="4400" b="1" dirty="0">
                  <a:solidFill>
                    <a:srgbClr val="92D050"/>
                  </a:solidFill>
                  <a:latin typeface="Arial Black" charset="0"/>
                  <a:ea typeface="Arial Black" charset="0"/>
                  <a:cs typeface="Arial Black" charset="0"/>
                </a:rPr>
                <a:t> </a:t>
              </a:r>
              <a:r>
                <a:rPr kumimoji="1" lang="en-US" altLang="zh-CN" sz="4400" b="1" dirty="0">
                  <a:solidFill>
                    <a:srgbClr val="D883FF"/>
                  </a:solidFill>
                  <a:latin typeface="Arial Black" charset="0"/>
                  <a:ea typeface="Arial Black" charset="0"/>
                  <a:cs typeface="Arial Black" charset="0"/>
                </a:rPr>
                <a:t>I</a:t>
              </a:r>
              <a:r>
                <a:rPr kumimoji="1" lang="en-US" altLang="zh-CN" sz="4400" b="1" dirty="0">
                  <a:solidFill>
                    <a:schemeClr val="accent2">
                      <a:lumMod val="75000"/>
                    </a:schemeClr>
                  </a:solidFill>
                  <a:latin typeface="Arial Black" charset="0"/>
                  <a:ea typeface="Arial Black" charset="0"/>
                  <a:cs typeface="Arial Black" charset="0"/>
                </a:rPr>
                <a:t> </a:t>
              </a:r>
              <a:r>
                <a:rPr kumimoji="1" lang="en-US" altLang="zh-CN" sz="4400" b="1" dirty="0">
                  <a:solidFill>
                    <a:srgbClr val="FF0000"/>
                  </a:solidFill>
                  <a:latin typeface="Arial Black" charset="0"/>
                  <a:ea typeface="Arial Black" charset="0"/>
                  <a:cs typeface="Arial Black" charset="0"/>
                </a:rPr>
                <a:t>V </a:t>
              </a:r>
              <a:r>
                <a:rPr kumimoji="1" lang="en-US" altLang="zh-CN" sz="4400" b="1" dirty="0">
                  <a:solidFill>
                    <a:srgbClr val="008F00"/>
                  </a:solidFill>
                  <a:latin typeface="Arial Black" charset="0"/>
                  <a:ea typeface="Arial Black" charset="0"/>
                  <a:cs typeface="Arial Black" charset="0"/>
                </a:rPr>
                <a:t>E</a:t>
              </a:r>
              <a:r>
                <a:rPr kumimoji="1" lang="en-US" altLang="zh-CN" sz="4400" b="1" dirty="0">
                  <a:solidFill>
                    <a:schemeClr val="accent5">
                      <a:lumMod val="50000"/>
                    </a:schemeClr>
                  </a:solidFill>
                  <a:latin typeface="Arial Black" charset="0"/>
                  <a:ea typeface="Arial Black" charset="0"/>
                  <a:cs typeface="Arial Black" charset="0"/>
                </a:rPr>
                <a:t> </a:t>
              </a:r>
              <a:r>
                <a:rPr kumimoji="1" lang="en-US" altLang="zh-CN" sz="4400" b="1" dirty="0">
                  <a:solidFill>
                    <a:srgbClr val="FFC000"/>
                  </a:solidFill>
                  <a:latin typeface="Arial Black" charset="0"/>
                  <a:ea typeface="Arial Black" charset="0"/>
                  <a:cs typeface="Arial Black" charset="0"/>
                </a:rPr>
                <a:t>S </a:t>
              </a:r>
              <a:r>
                <a:rPr kumimoji="1" lang="en-US" altLang="zh-CN" sz="4400" b="1" dirty="0">
                  <a:solidFill>
                    <a:srgbClr val="9437FF"/>
                  </a:solidFill>
                  <a:latin typeface="Arial Black" charset="0"/>
                  <a:ea typeface="Arial Black" charset="0"/>
                  <a:cs typeface="Arial Black" charset="0"/>
                </a:rPr>
                <a:t>T</a:t>
              </a:r>
              <a:endParaRPr kumimoji="1" lang="zh-CN" altLang="en-US" sz="4400" b="1" dirty="0">
                <a:solidFill>
                  <a:srgbClr val="9437FF"/>
                </a:solidFill>
                <a:latin typeface="Arial Black" charset="0"/>
                <a:ea typeface="Arial Black" charset="0"/>
                <a:cs typeface="Arial Black" charset="0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9878588">
              <a:off x="2647099" y="1786375"/>
              <a:ext cx="449086" cy="51597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63888" y="1710250"/>
              <a:ext cx="292608" cy="29260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19886" y="1801606"/>
              <a:ext cx="393700" cy="246897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21708">
            <a:off x="4871808" y="1941083"/>
            <a:ext cx="393700" cy="2602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图片 5">
            <a:extLst>
              <a:ext uri="{FF2B5EF4-FFF2-40B4-BE49-F238E27FC236}">
                <a16:creationId xmlns:a16="http://schemas.microsoft.com/office/drawing/2014/main" id="{4E4B15AC-1520-4439-BDF2-8335FF8BF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0"/>
            <a:ext cx="14478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文本框 3">
            <a:extLst>
              <a:ext uri="{FF2B5EF4-FFF2-40B4-BE49-F238E27FC236}">
                <a16:creationId xmlns:a16="http://schemas.microsoft.com/office/drawing/2014/main" id="{68D8BC43-FA0A-4F9A-8952-6B90ED688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3" y="153988"/>
            <a:ext cx="2011362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2.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设计说明</a:t>
            </a:r>
          </a:p>
        </p:txBody>
      </p:sp>
      <p:pic>
        <p:nvPicPr>
          <p:cNvPr id="10244" name="图片 2">
            <a:extLst>
              <a:ext uri="{FF2B5EF4-FFF2-40B4-BE49-F238E27FC236}">
                <a16:creationId xmlns:a16="http://schemas.microsoft.com/office/drawing/2014/main" id="{046D79FE-CC38-4F62-AA50-18A1352F1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-20538"/>
            <a:ext cx="5904656" cy="51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图片 5">
            <a:extLst>
              <a:ext uri="{FF2B5EF4-FFF2-40B4-BE49-F238E27FC236}">
                <a16:creationId xmlns:a16="http://schemas.microsoft.com/office/drawing/2014/main" id="{1EF091CC-21DC-41A3-B9C6-EB42E2335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0"/>
            <a:ext cx="14478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文本框 3">
            <a:extLst>
              <a:ext uri="{FF2B5EF4-FFF2-40B4-BE49-F238E27FC236}">
                <a16:creationId xmlns:a16="http://schemas.microsoft.com/office/drawing/2014/main" id="{882FF636-1F83-4C61-B60A-FADDE1AA3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3" y="153988"/>
            <a:ext cx="2011362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2.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设计说明</a:t>
            </a:r>
            <a:endParaRPr lang="en-US" altLang="zh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000" b="1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pitchFamily="34" charset="-122"/>
                <a:sym typeface="宋体" panose="02010600030101010101" pitchFamily="2" charset="-122"/>
              </a:rPr>
              <a:t>HIVEST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学校的一天</a:t>
            </a:r>
          </a:p>
        </p:txBody>
      </p:sp>
      <p:pic>
        <p:nvPicPr>
          <p:cNvPr id="11268" name="图片 3" descr="图片包含 桌子, 室内, 椅子, 蛋糕&#10;&#10;描述已自动生成">
            <a:extLst>
              <a:ext uri="{FF2B5EF4-FFF2-40B4-BE49-F238E27FC236}">
                <a16:creationId xmlns:a16="http://schemas.microsoft.com/office/drawing/2014/main" id="{8126E3CF-31D9-4E92-83D5-3FA7C300C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1203325"/>
            <a:ext cx="42926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9" name="组合 2">
            <a:extLst>
              <a:ext uri="{FF2B5EF4-FFF2-40B4-BE49-F238E27FC236}">
                <a16:creationId xmlns:a16="http://schemas.microsoft.com/office/drawing/2014/main" id="{754A98D2-1A88-4F54-B2B5-A0EEDFEC2FF5}"/>
              </a:ext>
            </a:extLst>
          </p:cNvPr>
          <p:cNvGrpSpPr>
            <a:grpSpLocks/>
          </p:cNvGrpSpPr>
          <p:nvPr/>
        </p:nvGrpSpPr>
        <p:grpSpPr bwMode="auto">
          <a:xfrm>
            <a:off x="4787900" y="1203325"/>
            <a:ext cx="3827463" cy="3219450"/>
            <a:chOff x="4788024" y="1203598"/>
            <a:chExt cx="3827462" cy="3219450"/>
          </a:xfrm>
        </p:grpSpPr>
        <p:sp>
          <p:nvSpPr>
            <p:cNvPr id="11270" name="内容占位符 3">
              <a:extLst>
                <a:ext uri="{FF2B5EF4-FFF2-40B4-BE49-F238E27FC236}">
                  <a16:creationId xmlns:a16="http://schemas.microsoft.com/office/drawing/2014/main" id="{223AA008-54FF-4C23-9BD8-E10BC1FD5F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8024" y="1203598"/>
              <a:ext cx="3827462" cy="3219450"/>
            </a:xfrm>
            <a:prstGeom prst="rect">
              <a:avLst/>
            </a:prstGeom>
            <a:solidFill>
              <a:srgbClr val="80808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spcBef>
                  <a:spcPct val="15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557213" indent="-214313" defTabSz="685800">
                <a:spcBef>
                  <a:spcPct val="15000"/>
                </a:spcBef>
                <a:buChar char="–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857250" indent="-171450" defTabSz="685800">
                <a:spcBef>
                  <a:spcPct val="15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200150" indent="-171450" defTabSz="685800">
                <a:spcBef>
                  <a:spcPct val="15000"/>
                </a:spcBef>
                <a:buChar char="–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543050" indent="-171450" defTabSz="685800">
                <a:spcBef>
                  <a:spcPct val="15000"/>
                </a:spcBef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000250" indent="-171450" defTabSz="685800" eaLnBrk="0" fontAlgn="base" hangingPunct="0">
                <a:spcBef>
                  <a:spcPct val="15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457450" indent="-171450" defTabSz="685800" eaLnBrk="0" fontAlgn="base" hangingPunct="0">
                <a:spcBef>
                  <a:spcPct val="15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2914650" indent="-171450" defTabSz="685800" eaLnBrk="0" fontAlgn="base" hangingPunct="0">
                <a:spcBef>
                  <a:spcPct val="15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371850" indent="-171450" defTabSz="685800" eaLnBrk="0" fontAlgn="base" hangingPunct="0">
                <a:spcBef>
                  <a:spcPct val="15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Tx/>
                <a:buNone/>
              </a:pPr>
              <a:endParaRPr lang="zh-CN" altLang="en-US" sz="180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1271" name="文本框 1">
              <a:extLst>
                <a:ext uri="{FF2B5EF4-FFF2-40B4-BE49-F238E27FC236}">
                  <a16:creationId xmlns:a16="http://schemas.microsoft.com/office/drawing/2014/main" id="{33C8DA24-084F-458D-B89C-A23559C55F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5254" y="1563638"/>
              <a:ext cx="2973002" cy="2639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altLang="zh-CN" sz="1400" dirty="0">
                  <a:latin typeface="Microsoft YaHei" charset="-122"/>
                  <a:ea typeface="Microsoft YaHei" charset="-122"/>
                  <a:cs typeface="Microsoft YaHei" charset="-122"/>
                </a:rPr>
                <a:t>8:00 am</a:t>
              </a:r>
            </a:p>
            <a:p>
              <a:pPr eaLnBrk="1" hangingPunct="1">
                <a:lnSpc>
                  <a:spcPct val="150000"/>
                </a:lnSpc>
              </a:pPr>
              <a:endParaRPr lang="en-US" altLang="zh-CN" sz="1400" dirty="0">
                <a:latin typeface="Microsoft YaHei" charset="-122"/>
                <a:ea typeface="Microsoft YaHei" charset="-122"/>
                <a:cs typeface="Microsoft YaHei" charset="-122"/>
              </a:endParaRPr>
            </a:p>
            <a:p>
              <a:pPr eaLnBrk="1" hangingPunct="1">
                <a:lnSpc>
                  <a:spcPct val="150000"/>
                </a:lnSpc>
              </a:pPr>
              <a:r>
                <a:rPr lang="en-US" altLang="zh-CN" sz="1400" dirty="0">
                  <a:latin typeface="Microsoft YaHei" charset="-122"/>
                  <a:ea typeface="Microsoft YaHei" charset="-122"/>
                  <a:cs typeface="Microsoft YaHei" charset="-122"/>
                </a:rPr>
                <a:t>HIVEST</a:t>
              </a:r>
              <a:r>
                <a:rPr lang="zh-CN" altLang="en-US" sz="1400" dirty="0">
                  <a:latin typeface="Microsoft YaHei" charset="-122"/>
                  <a:ea typeface="Microsoft YaHei" charset="-122"/>
                  <a:cs typeface="Microsoft YaHei" charset="-122"/>
                </a:rPr>
                <a:t>的孩子们乘坐自己城市的小飞艇，飞到了学校。“咔哒”一声，小飞艇连接到了大飞艇上。哈哈，今天我们要去哪里开启神奇的旅程呢</a:t>
              </a:r>
              <a:r>
                <a:rPr lang="en-US" altLang="zh-CN" sz="1400" dirty="0">
                  <a:latin typeface="Microsoft YaHei" charset="-122"/>
                  <a:ea typeface="Microsoft YaHei" charset="-122"/>
                  <a:cs typeface="Microsoft YaHei" charset="-122"/>
                </a:rPr>
                <a:t>?</a:t>
              </a:r>
              <a:endParaRPr lang="zh-CN" altLang="en-US" sz="1400" dirty="0">
                <a:latin typeface="Microsoft YaHei" charset="-122"/>
                <a:ea typeface="Microsoft YaHei" charset="-122"/>
                <a:cs typeface="Microsoft YaHei" charset="-122"/>
              </a:endParaRPr>
            </a:p>
            <a:p>
              <a:pPr>
                <a:lnSpc>
                  <a:spcPct val="150000"/>
                </a:lnSpc>
              </a:pPr>
              <a:endParaRPr lang="zh-CN" altLang="en-US" sz="1400" dirty="0">
                <a:latin typeface="Microsoft YaHei" charset="-122"/>
                <a:ea typeface="Microsoft YaHei" charset="-122"/>
                <a:cs typeface="Microsoft YaHei" charset="-122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5">
            <a:extLst>
              <a:ext uri="{FF2B5EF4-FFF2-40B4-BE49-F238E27FC236}">
                <a16:creationId xmlns:a16="http://schemas.microsoft.com/office/drawing/2014/main" id="{53079352-FAAB-43AD-A5C1-2430FACA7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0"/>
            <a:ext cx="14478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文本框 3">
            <a:extLst>
              <a:ext uri="{FF2B5EF4-FFF2-40B4-BE49-F238E27FC236}">
                <a16:creationId xmlns:a16="http://schemas.microsoft.com/office/drawing/2014/main" id="{41B89200-657F-472A-AFAF-AF9E4C757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3" y="153988"/>
            <a:ext cx="2011362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2.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设计说明</a:t>
            </a:r>
            <a:endParaRPr lang="en-US" altLang="zh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000" b="1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pitchFamily="34" charset="-122"/>
                <a:sym typeface="宋体" panose="02010600030101010101" pitchFamily="2" charset="-122"/>
              </a:rPr>
              <a:t>HIVEST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学校的一天</a:t>
            </a:r>
          </a:p>
        </p:txBody>
      </p:sp>
      <p:pic>
        <p:nvPicPr>
          <p:cNvPr id="12292" name="图片 2" descr="草地上的椅子上&#10;&#10;描述已自动生成">
            <a:extLst>
              <a:ext uri="{FF2B5EF4-FFF2-40B4-BE49-F238E27FC236}">
                <a16:creationId xmlns:a16="http://schemas.microsoft.com/office/drawing/2014/main" id="{D07AB02F-9C1F-4CB9-8622-A689FE9CD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55"/>
          <a:stretch>
            <a:fillRect/>
          </a:stretch>
        </p:blipFill>
        <p:spPr bwMode="auto">
          <a:xfrm>
            <a:off x="468313" y="885825"/>
            <a:ext cx="317817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图片 5" descr="图片包含 草, 绿色, 红色, 椅子&#10;&#10;描述已自动生成">
            <a:extLst>
              <a:ext uri="{FF2B5EF4-FFF2-40B4-BE49-F238E27FC236}">
                <a16:creationId xmlns:a16="http://schemas.microsoft.com/office/drawing/2014/main" id="{AC9AB067-4616-4704-A4C6-25B52E809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93"/>
          <a:stretch>
            <a:fillRect/>
          </a:stretch>
        </p:blipFill>
        <p:spPr bwMode="auto">
          <a:xfrm>
            <a:off x="3670300" y="2857500"/>
            <a:ext cx="3178175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内容占位符 3">
            <a:extLst>
              <a:ext uri="{FF2B5EF4-FFF2-40B4-BE49-F238E27FC236}">
                <a16:creationId xmlns:a16="http://schemas.microsoft.com/office/drawing/2014/main" id="{D06851F8-DCC3-4EE6-A7CA-87891058A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2557463"/>
            <a:ext cx="2011362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spcBef>
                <a:spcPct val="15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557213" indent="-214313" defTabSz="685800">
              <a:spcBef>
                <a:spcPct val="15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57250" indent="-171450" defTabSz="685800">
              <a:spcBef>
                <a:spcPct val="15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200150" indent="-171450" defTabSz="685800">
              <a:spcBef>
                <a:spcPct val="15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543050" indent="-171450" defTabSz="685800">
              <a:spcBef>
                <a:spcPct val="15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000250" indent="-171450" defTabSz="68580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457450" indent="-171450" defTabSz="68580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914650" indent="-171450" defTabSz="68580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371850" indent="-171450" defTabSz="68580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Tx/>
              <a:buNone/>
            </a:pPr>
            <a:r>
              <a:rPr lang="zh-CN" altLang="en-US" sz="1200">
                <a:latin typeface="等线" panose="02010600030101010101" pitchFamily="2" charset="-122"/>
                <a:ea typeface="等线" panose="02010600030101010101" pitchFamily="2" charset="-122"/>
              </a:rPr>
              <a:t>足球场</a:t>
            </a:r>
          </a:p>
        </p:txBody>
      </p:sp>
      <p:pic>
        <p:nvPicPr>
          <p:cNvPr id="12295" name="图片 2" descr="图片包含 游戏机, 画&#10;&#10;描述已自动生成">
            <a:extLst>
              <a:ext uri="{FF2B5EF4-FFF2-40B4-BE49-F238E27FC236}">
                <a16:creationId xmlns:a16="http://schemas.microsoft.com/office/drawing/2014/main" id="{9ABA490D-E71F-4B31-8667-3D68B6009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0" y="885825"/>
            <a:ext cx="317817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图片 4" descr="图片包含 游戏机&#10;&#10;描述已自动生成">
            <a:extLst>
              <a:ext uri="{FF2B5EF4-FFF2-40B4-BE49-F238E27FC236}">
                <a16:creationId xmlns:a16="http://schemas.microsoft.com/office/drawing/2014/main" id="{7E1D20D7-9F26-4AD9-A058-487F1D2F5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852738"/>
            <a:ext cx="3178175" cy="196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7" name="组合 5">
            <a:extLst>
              <a:ext uri="{FF2B5EF4-FFF2-40B4-BE49-F238E27FC236}">
                <a16:creationId xmlns:a16="http://schemas.microsoft.com/office/drawing/2014/main" id="{952E90F1-2F2C-4808-8CE0-1E5A4D370A26}"/>
              </a:ext>
            </a:extLst>
          </p:cNvPr>
          <p:cNvGrpSpPr>
            <a:grpSpLocks/>
          </p:cNvGrpSpPr>
          <p:nvPr/>
        </p:nvGrpSpPr>
        <p:grpSpPr bwMode="auto">
          <a:xfrm>
            <a:off x="6848475" y="887413"/>
            <a:ext cx="1758950" cy="3952875"/>
            <a:chOff x="4788024" y="1203598"/>
            <a:chExt cx="3827462" cy="3219450"/>
          </a:xfrm>
        </p:grpSpPr>
        <p:sp>
          <p:nvSpPr>
            <p:cNvPr id="12298" name="内容占位符 3">
              <a:extLst>
                <a:ext uri="{FF2B5EF4-FFF2-40B4-BE49-F238E27FC236}">
                  <a16:creationId xmlns:a16="http://schemas.microsoft.com/office/drawing/2014/main" id="{BB67AFBC-A209-4389-8CE6-E7237D615F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8024" y="1203598"/>
              <a:ext cx="3827462" cy="3219450"/>
            </a:xfrm>
            <a:prstGeom prst="rect">
              <a:avLst/>
            </a:prstGeom>
            <a:solidFill>
              <a:srgbClr val="80808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spcBef>
                  <a:spcPct val="15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557213" indent="-214313" defTabSz="685800">
                <a:spcBef>
                  <a:spcPct val="15000"/>
                </a:spcBef>
                <a:buChar char="–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857250" indent="-171450" defTabSz="685800">
                <a:spcBef>
                  <a:spcPct val="15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200150" indent="-171450" defTabSz="685800">
                <a:spcBef>
                  <a:spcPct val="15000"/>
                </a:spcBef>
                <a:buChar char="–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543050" indent="-171450" defTabSz="685800">
                <a:spcBef>
                  <a:spcPct val="15000"/>
                </a:spcBef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000250" indent="-171450" defTabSz="685800" eaLnBrk="0" fontAlgn="base" hangingPunct="0">
                <a:spcBef>
                  <a:spcPct val="15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457450" indent="-171450" defTabSz="685800" eaLnBrk="0" fontAlgn="base" hangingPunct="0">
                <a:spcBef>
                  <a:spcPct val="15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2914650" indent="-171450" defTabSz="685800" eaLnBrk="0" fontAlgn="base" hangingPunct="0">
                <a:spcBef>
                  <a:spcPct val="15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371850" indent="-171450" defTabSz="685800" eaLnBrk="0" fontAlgn="base" hangingPunct="0">
                <a:spcBef>
                  <a:spcPct val="15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Tx/>
                <a:buNone/>
              </a:pPr>
              <a:endParaRPr lang="zh-CN" altLang="en-US" sz="180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2299" name="文本框 14">
              <a:extLst>
                <a:ext uri="{FF2B5EF4-FFF2-40B4-BE49-F238E27FC236}">
                  <a16:creationId xmlns:a16="http://schemas.microsoft.com/office/drawing/2014/main" id="{15A929E9-278C-444B-B979-93152F6501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05166" y="1402470"/>
              <a:ext cx="3610320" cy="2707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altLang="zh-CN" sz="1400" dirty="0">
                  <a:latin typeface="Microsoft YaHei" charset="-122"/>
                  <a:ea typeface="Microsoft YaHei" charset="-122"/>
                  <a:cs typeface="Microsoft YaHei" charset="-122"/>
                </a:rPr>
                <a:t>8:30 am</a:t>
              </a:r>
            </a:p>
            <a:p>
              <a:pPr eaLnBrk="1" hangingPunct="1">
                <a:lnSpc>
                  <a:spcPct val="150000"/>
                </a:lnSpc>
              </a:pPr>
              <a:endParaRPr lang="en-US" altLang="zh-CN" sz="1400" dirty="0">
                <a:latin typeface="Microsoft YaHei" charset="-122"/>
                <a:ea typeface="Microsoft YaHei" charset="-122"/>
                <a:cs typeface="Microsoft YaHei" charset="-122"/>
              </a:endParaRPr>
            </a:p>
            <a:p>
              <a:pPr eaLnBrk="1" hangingPunct="1">
                <a:lnSpc>
                  <a:spcPct val="150000"/>
                </a:lnSpc>
              </a:pPr>
              <a:r>
                <a:rPr lang="zh-CN" altLang="en-US" sz="1400" dirty="0">
                  <a:latin typeface="Microsoft YaHei" charset="-122"/>
                  <a:ea typeface="Microsoft YaHei" charset="-122"/>
                  <a:cs typeface="Microsoft YaHei" charset="-122"/>
                </a:rPr>
                <a:t>飞行的途中有点无聊，我们去操场上活动活动吧。</a:t>
              </a:r>
              <a:endParaRPr lang="en-US" altLang="zh-CN" sz="1400" dirty="0">
                <a:latin typeface="Microsoft YaHei" charset="-122"/>
                <a:ea typeface="Microsoft YaHei" charset="-122"/>
                <a:cs typeface="Microsoft YaHei" charset="-122"/>
              </a:endParaRPr>
            </a:p>
            <a:p>
              <a:pPr eaLnBrk="1" hangingPunct="1">
                <a:lnSpc>
                  <a:spcPct val="150000"/>
                </a:lnSpc>
              </a:pPr>
              <a:r>
                <a:rPr lang="zh-CN" altLang="en-US" sz="1400" dirty="0">
                  <a:latin typeface="Microsoft YaHei" charset="-122"/>
                  <a:ea typeface="Microsoft YaHei" charset="-122"/>
                  <a:cs typeface="Microsoft YaHei" charset="-122"/>
                </a:rPr>
                <a:t>球场的边线可以通过投影仪投射到地面上。足球场还是篮球场，随意切换。</a:t>
              </a:r>
            </a:p>
            <a:p>
              <a:pPr>
                <a:lnSpc>
                  <a:spcPct val="150000"/>
                </a:lnSpc>
              </a:pPr>
              <a:endParaRPr lang="zh-CN" altLang="en-US" sz="1400" dirty="0">
                <a:latin typeface="Microsoft YaHei" charset="-122"/>
                <a:ea typeface="Microsoft YaHei" charset="-122"/>
                <a:cs typeface="Microsoft YaHei" charset="-122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图片 5">
            <a:extLst>
              <a:ext uri="{FF2B5EF4-FFF2-40B4-BE49-F238E27FC236}">
                <a16:creationId xmlns:a16="http://schemas.microsoft.com/office/drawing/2014/main" id="{054AAFE3-736C-4FB6-99CA-5D233F156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0"/>
            <a:ext cx="14478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文本框 3">
            <a:extLst>
              <a:ext uri="{FF2B5EF4-FFF2-40B4-BE49-F238E27FC236}">
                <a16:creationId xmlns:a16="http://schemas.microsoft.com/office/drawing/2014/main" id="{ADF77FD8-CE3F-4804-804D-79969A4B1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3" y="153988"/>
            <a:ext cx="2011362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2.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设计说明</a:t>
            </a:r>
            <a:endParaRPr lang="en-US" altLang="zh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000" b="1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pitchFamily="34" charset="-122"/>
                <a:sym typeface="宋体" panose="02010600030101010101" pitchFamily="2" charset="-122"/>
              </a:rPr>
              <a:t>HIVEST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学校的一天</a:t>
            </a:r>
          </a:p>
        </p:txBody>
      </p:sp>
      <p:pic>
        <p:nvPicPr>
          <p:cNvPr id="13316" name="内容占位符 5" descr="图片包含 室内, 建筑, 绿色, 桌子&#10;&#10;描述已自动生成">
            <a:extLst>
              <a:ext uri="{FF2B5EF4-FFF2-40B4-BE49-F238E27FC236}">
                <a16:creationId xmlns:a16="http://schemas.microsoft.com/office/drawing/2014/main" id="{BCDCBAE3-5855-449B-9D1A-8DFD268BE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19225"/>
            <a:ext cx="4032250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7" name="组合 1">
            <a:extLst>
              <a:ext uri="{FF2B5EF4-FFF2-40B4-BE49-F238E27FC236}">
                <a16:creationId xmlns:a16="http://schemas.microsoft.com/office/drawing/2014/main" id="{5670654D-4EC3-4D9B-B0E6-6A21FA554314}"/>
              </a:ext>
            </a:extLst>
          </p:cNvPr>
          <p:cNvGrpSpPr>
            <a:grpSpLocks/>
          </p:cNvGrpSpPr>
          <p:nvPr/>
        </p:nvGrpSpPr>
        <p:grpSpPr bwMode="auto">
          <a:xfrm>
            <a:off x="4716463" y="1419225"/>
            <a:ext cx="3827462" cy="2689224"/>
            <a:chOff x="4788024" y="1203598"/>
            <a:chExt cx="3827462" cy="3219450"/>
          </a:xfrm>
        </p:grpSpPr>
        <p:sp>
          <p:nvSpPr>
            <p:cNvPr id="13318" name="内容占位符 3">
              <a:extLst>
                <a:ext uri="{FF2B5EF4-FFF2-40B4-BE49-F238E27FC236}">
                  <a16:creationId xmlns:a16="http://schemas.microsoft.com/office/drawing/2014/main" id="{35AE2670-5D9D-449B-A64C-4F632A222F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8024" y="1203598"/>
              <a:ext cx="3827462" cy="3219450"/>
            </a:xfrm>
            <a:prstGeom prst="rect">
              <a:avLst/>
            </a:prstGeom>
            <a:solidFill>
              <a:srgbClr val="80808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spcBef>
                  <a:spcPct val="15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557213" indent="-214313" defTabSz="685800">
                <a:spcBef>
                  <a:spcPct val="15000"/>
                </a:spcBef>
                <a:buChar char="–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857250" indent="-171450" defTabSz="685800">
                <a:spcBef>
                  <a:spcPct val="15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200150" indent="-171450" defTabSz="685800">
                <a:spcBef>
                  <a:spcPct val="15000"/>
                </a:spcBef>
                <a:buChar char="–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543050" indent="-171450" defTabSz="685800">
                <a:spcBef>
                  <a:spcPct val="15000"/>
                </a:spcBef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000250" indent="-171450" defTabSz="685800" eaLnBrk="0" fontAlgn="base" hangingPunct="0">
                <a:spcBef>
                  <a:spcPct val="15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457450" indent="-171450" defTabSz="685800" eaLnBrk="0" fontAlgn="base" hangingPunct="0">
                <a:spcBef>
                  <a:spcPct val="15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2914650" indent="-171450" defTabSz="685800" eaLnBrk="0" fontAlgn="base" hangingPunct="0">
                <a:spcBef>
                  <a:spcPct val="15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371850" indent="-171450" defTabSz="685800" eaLnBrk="0" fontAlgn="base" hangingPunct="0">
                <a:spcBef>
                  <a:spcPct val="15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Tx/>
                <a:buNone/>
              </a:pPr>
              <a:endParaRPr lang="zh-CN" altLang="en-US" sz="180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3319" name="文本框 7">
              <a:extLst>
                <a:ext uri="{FF2B5EF4-FFF2-40B4-BE49-F238E27FC236}">
                  <a16:creationId xmlns:a16="http://schemas.microsoft.com/office/drawing/2014/main" id="{26AA9280-C108-4B4C-8013-0D121541EB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91633" y="1548896"/>
              <a:ext cx="2973002" cy="2773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altLang="zh-CN" sz="1400" dirty="0">
                  <a:latin typeface="Microsoft YaHei" charset="-122"/>
                  <a:ea typeface="Microsoft YaHei" charset="-122"/>
                  <a:cs typeface="Microsoft YaHei" charset="-122"/>
                </a:rPr>
                <a:t>9:00 am </a:t>
              </a:r>
              <a:r>
                <a:rPr lang="zh-CN" altLang="en-US" sz="1400" dirty="0">
                  <a:latin typeface="Microsoft YaHei" charset="-122"/>
                  <a:ea typeface="Microsoft YaHei" charset="-122"/>
                  <a:cs typeface="Microsoft YaHei" charset="-122"/>
                </a:rPr>
                <a:t>上课啦！</a:t>
              </a:r>
              <a:endParaRPr lang="en-US" altLang="zh-CN" sz="1400" dirty="0">
                <a:latin typeface="Microsoft YaHei" charset="-122"/>
                <a:ea typeface="Microsoft YaHei" charset="-122"/>
                <a:cs typeface="Microsoft YaHei" charset="-122"/>
              </a:endParaRPr>
            </a:p>
            <a:p>
              <a:pPr eaLnBrk="1" hangingPunct="1">
                <a:lnSpc>
                  <a:spcPct val="150000"/>
                </a:lnSpc>
              </a:pPr>
              <a:endParaRPr lang="en-US" altLang="zh-CN" sz="1400" dirty="0">
                <a:latin typeface="Microsoft YaHei" charset="-122"/>
                <a:ea typeface="Microsoft YaHei" charset="-122"/>
                <a:cs typeface="Microsoft YaHei" charset="-122"/>
              </a:endParaRPr>
            </a:p>
            <a:p>
              <a:pPr eaLnBrk="1" hangingPunct="1">
                <a:lnSpc>
                  <a:spcPct val="150000"/>
                </a:lnSpc>
              </a:pPr>
              <a:r>
                <a:rPr lang="zh-CN" altLang="en-US" sz="1400" dirty="0">
                  <a:latin typeface="Microsoft YaHei" charset="-122"/>
                  <a:ea typeface="Microsoft YaHei" charset="-122"/>
                  <a:cs typeface="Microsoft YaHei" charset="-122"/>
                </a:rPr>
                <a:t>今天参与课程的孩子们还挺多，让我们把教室中间的隔板去掉，拼成一个更大的教室吧。</a:t>
              </a:r>
              <a:endParaRPr lang="en-US" altLang="zh-CN" sz="1400" dirty="0">
                <a:latin typeface="Microsoft YaHei" charset="-122"/>
                <a:ea typeface="Microsoft YaHei" charset="-122"/>
                <a:cs typeface="Microsoft YaHei" charset="-122"/>
              </a:endParaRPr>
            </a:p>
            <a:p>
              <a:pPr eaLnBrk="1" hangingPunct="1">
                <a:lnSpc>
                  <a:spcPct val="150000"/>
                </a:lnSpc>
              </a:pPr>
              <a:endParaRPr lang="en-US" altLang="zh-CN" sz="1400" dirty="0">
                <a:latin typeface="Microsoft YaHei" charset="-122"/>
                <a:ea typeface="Microsoft YaHei" charset="-122"/>
                <a:cs typeface="Microsoft YaHei" charset="-122"/>
              </a:endParaRPr>
            </a:p>
            <a:p>
              <a:pPr>
                <a:lnSpc>
                  <a:spcPct val="150000"/>
                </a:lnSpc>
              </a:pPr>
              <a:endParaRPr lang="zh-CN" altLang="en-US" sz="1400" dirty="0">
                <a:latin typeface="Microsoft YaHei" charset="-122"/>
                <a:ea typeface="Microsoft YaHei" charset="-122"/>
                <a:cs typeface="Microsoft YaHei" charset="-122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内容占位符 8" descr="图片包含 桌子, 食物&#10;&#10;描述已自动生成">
            <a:extLst>
              <a:ext uri="{FF2B5EF4-FFF2-40B4-BE49-F238E27FC236}">
                <a16:creationId xmlns:a16="http://schemas.microsoft.com/office/drawing/2014/main" id="{4AE717BF-39A2-4DCD-B28C-B2D15E49317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385888"/>
            <a:ext cx="4032250" cy="3024187"/>
          </a:xfrm>
        </p:spPr>
      </p:pic>
      <p:pic>
        <p:nvPicPr>
          <p:cNvPr id="14339" name="图片 5">
            <a:extLst>
              <a:ext uri="{FF2B5EF4-FFF2-40B4-BE49-F238E27FC236}">
                <a16:creationId xmlns:a16="http://schemas.microsoft.com/office/drawing/2014/main" id="{3935D6F7-7F48-4DFE-8843-D36B4570A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0"/>
            <a:ext cx="14478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文本框 3">
            <a:extLst>
              <a:ext uri="{FF2B5EF4-FFF2-40B4-BE49-F238E27FC236}">
                <a16:creationId xmlns:a16="http://schemas.microsoft.com/office/drawing/2014/main" id="{F7923943-ACD0-479C-9E02-17266BA6C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3" y="153988"/>
            <a:ext cx="2011362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2.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设计说明</a:t>
            </a:r>
            <a:endParaRPr lang="en-US" altLang="zh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000" b="1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pitchFamily="34" charset="-122"/>
                <a:sym typeface="宋体" panose="02010600030101010101" pitchFamily="2" charset="-122"/>
              </a:rPr>
              <a:t>HIVEST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学校的一天</a:t>
            </a:r>
          </a:p>
        </p:txBody>
      </p:sp>
      <p:grpSp>
        <p:nvGrpSpPr>
          <p:cNvPr id="14341" name="组合 1">
            <a:extLst>
              <a:ext uri="{FF2B5EF4-FFF2-40B4-BE49-F238E27FC236}">
                <a16:creationId xmlns:a16="http://schemas.microsoft.com/office/drawing/2014/main" id="{327A13AE-3493-4283-B878-D2019D125755}"/>
              </a:ext>
            </a:extLst>
          </p:cNvPr>
          <p:cNvGrpSpPr>
            <a:grpSpLocks/>
          </p:cNvGrpSpPr>
          <p:nvPr/>
        </p:nvGrpSpPr>
        <p:grpSpPr bwMode="auto">
          <a:xfrm>
            <a:off x="4492625" y="1385888"/>
            <a:ext cx="3827463" cy="3024187"/>
            <a:chOff x="4775384" y="1203597"/>
            <a:chExt cx="3827462" cy="3620457"/>
          </a:xfrm>
        </p:grpSpPr>
        <p:sp>
          <p:nvSpPr>
            <p:cNvPr id="14342" name="内容占位符 3">
              <a:extLst>
                <a:ext uri="{FF2B5EF4-FFF2-40B4-BE49-F238E27FC236}">
                  <a16:creationId xmlns:a16="http://schemas.microsoft.com/office/drawing/2014/main" id="{33AB26C1-D8C1-48F8-81C2-09E779ABD7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5384" y="1203597"/>
              <a:ext cx="3827462" cy="3620457"/>
            </a:xfrm>
            <a:prstGeom prst="rect">
              <a:avLst/>
            </a:prstGeom>
            <a:solidFill>
              <a:srgbClr val="80808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spcBef>
                  <a:spcPct val="15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557213" indent="-214313" defTabSz="685800">
                <a:spcBef>
                  <a:spcPct val="15000"/>
                </a:spcBef>
                <a:buChar char="–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857250" indent="-171450" defTabSz="685800">
                <a:spcBef>
                  <a:spcPct val="15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200150" indent="-171450" defTabSz="685800">
                <a:spcBef>
                  <a:spcPct val="15000"/>
                </a:spcBef>
                <a:buChar char="–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543050" indent="-171450" defTabSz="685800">
                <a:spcBef>
                  <a:spcPct val="15000"/>
                </a:spcBef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000250" indent="-171450" defTabSz="685800" eaLnBrk="0" fontAlgn="base" hangingPunct="0">
                <a:spcBef>
                  <a:spcPct val="15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457450" indent="-171450" defTabSz="685800" eaLnBrk="0" fontAlgn="base" hangingPunct="0">
                <a:spcBef>
                  <a:spcPct val="15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2914650" indent="-171450" defTabSz="685800" eaLnBrk="0" fontAlgn="base" hangingPunct="0">
                <a:spcBef>
                  <a:spcPct val="15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371850" indent="-171450" defTabSz="685800" eaLnBrk="0" fontAlgn="base" hangingPunct="0">
                <a:spcBef>
                  <a:spcPct val="15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Tx/>
                <a:buNone/>
              </a:pPr>
              <a:endParaRPr lang="zh-CN" altLang="en-US" sz="180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4343" name="文本框 7">
              <a:extLst>
                <a:ext uri="{FF2B5EF4-FFF2-40B4-BE49-F238E27FC236}">
                  <a16:creationId xmlns:a16="http://schemas.microsoft.com/office/drawing/2014/main" id="{6C92728C-58D5-446C-B8F4-EE97CA8152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6806" y="1933628"/>
              <a:ext cx="2857137" cy="1999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altLang="zh-CN" sz="1400">
                  <a:latin typeface="Microsoft YaHei" charset="-122"/>
                  <a:ea typeface="Microsoft YaHei" charset="-122"/>
                  <a:cs typeface="Microsoft YaHei" charset="-122"/>
                </a:rPr>
                <a:t>11:00 am </a:t>
              </a:r>
              <a:r>
                <a:rPr lang="zh-CN" altLang="en-US" sz="1400" dirty="0">
                  <a:latin typeface="Microsoft YaHei" charset="-122"/>
                  <a:ea typeface="Microsoft YaHei" charset="-122"/>
                  <a:cs typeface="Microsoft YaHei" charset="-122"/>
                </a:rPr>
                <a:t>实地考察</a:t>
              </a:r>
              <a:endParaRPr lang="en-US" altLang="zh-CN" sz="1400" dirty="0">
                <a:latin typeface="Microsoft YaHei" charset="-122"/>
                <a:ea typeface="Microsoft YaHei" charset="-122"/>
                <a:cs typeface="Microsoft YaHei" charset="-122"/>
              </a:endParaRPr>
            </a:p>
            <a:p>
              <a:pPr eaLnBrk="1" hangingPunct="1">
                <a:lnSpc>
                  <a:spcPct val="150000"/>
                </a:lnSpc>
              </a:pPr>
              <a:endParaRPr lang="en-US" altLang="zh-CN" sz="1400" dirty="0">
                <a:latin typeface="Microsoft YaHei" charset="-122"/>
                <a:ea typeface="Microsoft YaHei" charset="-122"/>
                <a:cs typeface="Microsoft YaHei" charset="-122"/>
              </a:endParaRPr>
            </a:p>
            <a:p>
              <a:pPr eaLnBrk="1" hangingPunct="1">
                <a:lnSpc>
                  <a:spcPct val="150000"/>
                </a:lnSpc>
              </a:pPr>
              <a:r>
                <a:rPr lang="zh-CN" altLang="en-US" sz="1400" dirty="0">
                  <a:latin typeface="Microsoft YaHei" charset="-122"/>
                  <a:ea typeface="Microsoft YaHei" charset="-122"/>
                  <a:cs typeface="Microsoft YaHei" charset="-122"/>
                </a:rPr>
                <a:t>今天的课题是考察一片水域的生态环境。学校降落到一片波光粼粼的湖面上。孩子们，出发！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图片 5">
            <a:extLst>
              <a:ext uri="{FF2B5EF4-FFF2-40B4-BE49-F238E27FC236}">
                <a16:creationId xmlns:a16="http://schemas.microsoft.com/office/drawing/2014/main" id="{7C289361-B1E1-4B95-8308-5AF628133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0"/>
            <a:ext cx="14478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文本框 3">
            <a:extLst>
              <a:ext uri="{FF2B5EF4-FFF2-40B4-BE49-F238E27FC236}">
                <a16:creationId xmlns:a16="http://schemas.microsoft.com/office/drawing/2014/main" id="{3AB30041-D491-4986-A8ED-FCAE73C38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3" y="153988"/>
            <a:ext cx="2011362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2.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设计说明</a:t>
            </a:r>
            <a:endParaRPr lang="en-US" altLang="zh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000" b="1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pitchFamily="34" charset="-122"/>
                <a:sym typeface="宋体" panose="02010600030101010101" pitchFamily="2" charset="-122"/>
              </a:rPr>
              <a:t>HIVEST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学校的功能结构</a:t>
            </a:r>
          </a:p>
        </p:txBody>
      </p:sp>
      <p:pic>
        <p:nvPicPr>
          <p:cNvPr id="15364" name="内容占位符 12" descr="图片包含 草, 室内, 桌子, 椅子&#10;&#10;描述已自动生成">
            <a:extLst>
              <a:ext uri="{FF2B5EF4-FFF2-40B4-BE49-F238E27FC236}">
                <a16:creationId xmlns:a16="http://schemas.microsoft.com/office/drawing/2014/main" id="{F15281E5-D16B-4358-A9C4-7D7A03A4894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85888"/>
            <a:ext cx="4032250" cy="3024187"/>
          </a:xfrm>
        </p:spPr>
      </p:pic>
      <p:grpSp>
        <p:nvGrpSpPr>
          <p:cNvPr id="15365" name="组合 1">
            <a:extLst>
              <a:ext uri="{FF2B5EF4-FFF2-40B4-BE49-F238E27FC236}">
                <a16:creationId xmlns:a16="http://schemas.microsoft.com/office/drawing/2014/main" id="{A055093B-CA90-4797-A909-462DA7FF6838}"/>
              </a:ext>
            </a:extLst>
          </p:cNvPr>
          <p:cNvGrpSpPr>
            <a:grpSpLocks/>
          </p:cNvGrpSpPr>
          <p:nvPr/>
        </p:nvGrpSpPr>
        <p:grpSpPr bwMode="auto">
          <a:xfrm>
            <a:off x="4646613" y="1385888"/>
            <a:ext cx="3827462" cy="3024187"/>
            <a:chOff x="4775384" y="1203597"/>
            <a:chExt cx="3827462" cy="3620457"/>
          </a:xfrm>
        </p:grpSpPr>
        <p:sp>
          <p:nvSpPr>
            <p:cNvPr id="15366" name="内容占位符 3">
              <a:extLst>
                <a:ext uri="{FF2B5EF4-FFF2-40B4-BE49-F238E27FC236}">
                  <a16:creationId xmlns:a16="http://schemas.microsoft.com/office/drawing/2014/main" id="{810DFE84-C135-4403-AE73-1CC233B63D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5384" y="1203597"/>
              <a:ext cx="3827462" cy="3620457"/>
            </a:xfrm>
            <a:prstGeom prst="rect">
              <a:avLst/>
            </a:prstGeom>
            <a:solidFill>
              <a:srgbClr val="80808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spcBef>
                  <a:spcPct val="15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557213" indent="-214313" defTabSz="685800">
                <a:spcBef>
                  <a:spcPct val="15000"/>
                </a:spcBef>
                <a:buChar char="–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857250" indent="-171450" defTabSz="685800">
                <a:spcBef>
                  <a:spcPct val="15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200150" indent="-171450" defTabSz="685800">
                <a:spcBef>
                  <a:spcPct val="15000"/>
                </a:spcBef>
                <a:buChar char="–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543050" indent="-171450" defTabSz="685800">
                <a:spcBef>
                  <a:spcPct val="15000"/>
                </a:spcBef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000250" indent="-171450" defTabSz="685800" eaLnBrk="0" fontAlgn="base" hangingPunct="0">
                <a:spcBef>
                  <a:spcPct val="15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457450" indent="-171450" defTabSz="685800" eaLnBrk="0" fontAlgn="base" hangingPunct="0">
                <a:spcBef>
                  <a:spcPct val="15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2914650" indent="-171450" defTabSz="685800" eaLnBrk="0" fontAlgn="base" hangingPunct="0">
                <a:spcBef>
                  <a:spcPct val="15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371850" indent="-171450" defTabSz="685800" eaLnBrk="0" fontAlgn="base" hangingPunct="0">
                <a:spcBef>
                  <a:spcPct val="15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Tx/>
                <a:buNone/>
              </a:pPr>
              <a:endParaRPr lang="zh-CN" altLang="en-US" sz="180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5367" name="文本框 7">
              <a:extLst>
                <a:ext uri="{FF2B5EF4-FFF2-40B4-BE49-F238E27FC236}">
                  <a16:creationId xmlns:a16="http://schemas.microsoft.com/office/drawing/2014/main" id="{4834FDF6-F991-489B-95F6-F47E784D23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60546" y="1675010"/>
              <a:ext cx="2857137" cy="2773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altLang="zh-CN" sz="1400" dirty="0">
                  <a:latin typeface="Microsoft YaHei" charset="-122"/>
                  <a:ea typeface="Microsoft YaHei" charset="-122"/>
                  <a:cs typeface="Microsoft YaHei" charset="-122"/>
                </a:rPr>
                <a:t>3F: </a:t>
              </a:r>
              <a:r>
                <a:rPr lang="zh-CN" altLang="en-US" sz="1400" dirty="0">
                  <a:latin typeface="Microsoft YaHei" charset="-122"/>
                  <a:ea typeface="Microsoft YaHei" charset="-122"/>
                  <a:cs typeface="Microsoft YaHei" charset="-122"/>
                </a:rPr>
                <a:t>特殊教室，透明穹顶方便观察星空</a:t>
              </a:r>
              <a:endParaRPr lang="en-US" altLang="zh-CN" sz="1400" dirty="0">
                <a:latin typeface="Microsoft YaHei" charset="-122"/>
                <a:ea typeface="Microsoft YaHei" charset="-122"/>
                <a:cs typeface="Microsoft YaHei" charset="-122"/>
              </a:endParaRPr>
            </a:p>
            <a:p>
              <a:pPr eaLnBrk="1" hangingPunct="1">
                <a:lnSpc>
                  <a:spcPct val="150000"/>
                </a:lnSpc>
              </a:pPr>
              <a:endParaRPr lang="en-US" altLang="zh-CN" sz="1400" dirty="0">
                <a:latin typeface="Microsoft YaHei" charset="-122"/>
                <a:ea typeface="Microsoft YaHei" charset="-122"/>
                <a:cs typeface="Microsoft YaHei" charset="-122"/>
              </a:endParaRPr>
            </a:p>
            <a:p>
              <a:pPr eaLnBrk="1" hangingPunct="1">
                <a:lnSpc>
                  <a:spcPct val="150000"/>
                </a:lnSpc>
              </a:pPr>
              <a:r>
                <a:rPr lang="en-US" altLang="zh-CN" sz="1400" dirty="0">
                  <a:latin typeface="Microsoft YaHei" charset="-122"/>
                  <a:ea typeface="Microsoft YaHei" charset="-122"/>
                  <a:cs typeface="Microsoft YaHei" charset="-122"/>
                </a:rPr>
                <a:t>2F:</a:t>
              </a:r>
              <a:r>
                <a:rPr lang="zh-CN" altLang="en-US" sz="1400" dirty="0">
                  <a:latin typeface="Microsoft YaHei" charset="-122"/>
                  <a:ea typeface="Microsoft YaHei" charset="-122"/>
                  <a:cs typeface="Microsoft YaHei" charset="-122"/>
                </a:rPr>
                <a:t> 操场，足球场、篮球场</a:t>
              </a:r>
              <a:endParaRPr lang="en-US" altLang="zh-CN" sz="1400" dirty="0">
                <a:latin typeface="Microsoft YaHei" charset="-122"/>
                <a:ea typeface="Microsoft YaHei" charset="-122"/>
                <a:cs typeface="Microsoft YaHei" charset="-122"/>
              </a:endParaRPr>
            </a:p>
            <a:p>
              <a:pPr eaLnBrk="1" hangingPunct="1">
                <a:lnSpc>
                  <a:spcPct val="150000"/>
                </a:lnSpc>
              </a:pPr>
              <a:endParaRPr lang="en-US" altLang="zh-CN" sz="1400" dirty="0">
                <a:latin typeface="Microsoft YaHei" charset="-122"/>
                <a:ea typeface="Microsoft YaHei" charset="-122"/>
                <a:cs typeface="Microsoft YaHei" charset="-122"/>
              </a:endParaRPr>
            </a:p>
            <a:p>
              <a:pPr eaLnBrk="1" hangingPunct="1">
                <a:lnSpc>
                  <a:spcPct val="150000"/>
                </a:lnSpc>
              </a:pPr>
              <a:r>
                <a:rPr lang="en-US" altLang="zh-CN" sz="1400" dirty="0">
                  <a:latin typeface="Microsoft YaHei" charset="-122"/>
                  <a:ea typeface="Microsoft YaHei" charset="-122"/>
                  <a:cs typeface="Microsoft YaHei" charset="-122"/>
                </a:rPr>
                <a:t>1F: </a:t>
              </a:r>
              <a:r>
                <a:rPr lang="zh-CN" altLang="en-US" sz="1400" dirty="0">
                  <a:latin typeface="Microsoft YaHei" charset="-122"/>
                  <a:ea typeface="Microsoft YaHei" charset="-122"/>
                  <a:cs typeface="Microsoft YaHei" charset="-122"/>
                </a:rPr>
                <a:t>公共区域、教室、小飞艇停靠区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66A2F44-924B-4D75-9683-D013BC5002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r="34508"/>
          <a:stretch/>
        </p:blipFill>
        <p:spPr>
          <a:xfrm>
            <a:off x="4175448" y="0"/>
            <a:ext cx="4968552" cy="5143500"/>
          </a:xfrm>
          <a:prstGeom prst="rect">
            <a:avLst/>
          </a:prstGeom>
        </p:spPr>
      </p:pic>
      <p:grpSp>
        <p:nvGrpSpPr>
          <p:cNvPr id="7" name="组 6"/>
          <p:cNvGrpSpPr/>
          <p:nvPr/>
        </p:nvGrpSpPr>
        <p:grpSpPr>
          <a:xfrm>
            <a:off x="3323579" y="3507854"/>
            <a:ext cx="3757079" cy="3483085"/>
            <a:chOff x="6277756" y="2113001"/>
            <a:chExt cx="3757079" cy="3483085"/>
          </a:xfrm>
          <a:noFill/>
        </p:grpSpPr>
        <p:sp>
          <p:nvSpPr>
            <p:cNvPr id="9" name="六边形 8"/>
            <p:cNvSpPr/>
            <p:nvPr/>
          </p:nvSpPr>
          <p:spPr>
            <a:xfrm>
              <a:off x="8329833" y="4436492"/>
              <a:ext cx="668234" cy="576064"/>
            </a:xfrm>
            <a:prstGeom prst="hexagon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1" name="六边形 10"/>
            <p:cNvSpPr/>
            <p:nvPr/>
          </p:nvSpPr>
          <p:spPr>
            <a:xfrm>
              <a:off x="7825629" y="4148460"/>
              <a:ext cx="668234" cy="576064"/>
            </a:xfrm>
            <a:prstGeom prst="hexagon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" name="六边形 11"/>
            <p:cNvSpPr/>
            <p:nvPr/>
          </p:nvSpPr>
          <p:spPr>
            <a:xfrm>
              <a:off x="8329833" y="3860428"/>
              <a:ext cx="668234" cy="576064"/>
            </a:xfrm>
            <a:prstGeom prst="hexagon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" name="六边形 12"/>
            <p:cNvSpPr/>
            <p:nvPr/>
          </p:nvSpPr>
          <p:spPr>
            <a:xfrm>
              <a:off x="8844529" y="4155926"/>
              <a:ext cx="668234" cy="576064"/>
            </a:xfrm>
            <a:prstGeom prst="hexagon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" name="六边形 13"/>
            <p:cNvSpPr/>
            <p:nvPr/>
          </p:nvSpPr>
          <p:spPr>
            <a:xfrm>
              <a:off x="8844529" y="4731990"/>
              <a:ext cx="668234" cy="576064"/>
            </a:xfrm>
            <a:prstGeom prst="hexagon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六边形 14"/>
            <p:cNvSpPr/>
            <p:nvPr/>
          </p:nvSpPr>
          <p:spPr>
            <a:xfrm>
              <a:off x="8329833" y="5020022"/>
              <a:ext cx="668234" cy="576064"/>
            </a:xfrm>
            <a:prstGeom prst="hexagon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六边形 15"/>
            <p:cNvSpPr/>
            <p:nvPr/>
          </p:nvSpPr>
          <p:spPr>
            <a:xfrm>
              <a:off x="7812360" y="4731990"/>
              <a:ext cx="668234" cy="576064"/>
            </a:xfrm>
            <a:prstGeom prst="hexagon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" name="六边形 16"/>
            <p:cNvSpPr/>
            <p:nvPr/>
          </p:nvSpPr>
          <p:spPr>
            <a:xfrm>
              <a:off x="7296656" y="3269432"/>
              <a:ext cx="668234" cy="576064"/>
            </a:xfrm>
            <a:prstGeom prst="hexagon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" name="六边形 17"/>
            <p:cNvSpPr/>
            <p:nvPr/>
          </p:nvSpPr>
          <p:spPr>
            <a:xfrm>
              <a:off x="6792452" y="2981400"/>
              <a:ext cx="668234" cy="576064"/>
            </a:xfrm>
            <a:prstGeom prst="hexagon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" name="六边形 18"/>
            <p:cNvSpPr/>
            <p:nvPr/>
          </p:nvSpPr>
          <p:spPr>
            <a:xfrm>
              <a:off x="7296656" y="2693368"/>
              <a:ext cx="668234" cy="576064"/>
            </a:xfrm>
            <a:prstGeom prst="hexagon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0" name="六边形 19"/>
            <p:cNvSpPr/>
            <p:nvPr/>
          </p:nvSpPr>
          <p:spPr>
            <a:xfrm>
              <a:off x="7811352" y="2988866"/>
              <a:ext cx="668234" cy="576064"/>
            </a:xfrm>
            <a:prstGeom prst="hexagon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1" name="六边形 20"/>
            <p:cNvSpPr/>
            <p:nvPr/>
          </p:nvSpPr>
          <p:spPr>
            <a:xfrm>
              <a:off x="7811352" y="3564930"/>
              <a:ext cx="668234" cy="576064"/>
            </a:xfrm>
            <a:prstGeom prst="hexagon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2" name="六边形 21"/>
            <p:cNvSpPr/>
            <p:nvPr/>
          </p:nvSpPr>
          <p:spPr>
            <a:xfrm>
              <a:off x="7296656" y="3852962"/>
              <a:ext cx="668234" cy="576064"/>
            </a:xfrm>
            <a:prstGeom prst="hexagon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3" name="六边形 22"/>
            <p:cNvSpPr/>
            <p:nvPr/>
          </p:nvSpPr>
          <p:spPr>
            <a:xfrm>
              <a:off x="6779183" y="3564930"/>
              <a:ext cx="668234" cy="576064"/>
            </a:xfrm>
            <a:prstGeom prst="hexagon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4" name="六边形 23"/>
            <p:cNvSpPr/>
            <p:nvPr/>
          </p:nvSpPr>
          <p:spPr>
            <a:xfrm>
              <a:off x="8851905" y="2999717"/>
              <a:ext cx="668234" cy="576064"/>
            </a:xfrm>
            <a:prstGeom prst="hexagon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5" name="六边形 24"/>
            <p:cNvSpPr/>
            <p:nvPr/>
          </p:nvSpPr>
          <p:spPr>
            <a:xfrm>
              <a:off x="8347701" y="2711685"/>
              <a:ext cx="668234" cy="576064"/>
            </a:xfrm>
            <a:prstGeom prst="hexagon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6" name="六边形 25"/>
            <p:cNvSpPr/>
            <p:nvPr/>
          </p:nvSpPr>
          <p:spPr>
            <a:xfrm>
              <a:off x="8851905" y="2423653"/>
              <a:ext cx="668234" cy="576064"/>
            </a:xfrm>
            <a:prstGeom prst="hexagon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7" name="六边形 26"/>
            <p:cNvSpPr/>
            <p:nvPr/>
          </p:nvSpPr>
          <p:spPr>
            <a:xfrm>
              <a:off x="9366601" y="2719151"/>
              <a:ext cx="668234" cy="576064"/>
            </a:xfrm>
            <a:prstGeom prst="hexagon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8" name="六边形 27"/>
            <p:cNvSpPr/>
            <p:nvPr/>
          </p:nvSpPr>
          <p:spPr>
            <a:xfrm>
              <a:off x="9366601" y="3295215"/>
              <a:ext cx="668234" cy="576064"/>
            </a:xfrm>
            <a:prstGeom prst="hexagon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9" name="六边形 28"/>
            <p:cNvSpPr/>
            <p:nvPr/>
          </p:nvSpPr>
          <p:spPr>
            <a:xfrm>
              <a:off x="8851905" y="3583247"/>
              <a:ext cx="668234" cy="576064"/>
            </a:xfrm>
            <a:prstGeom prst="hexagon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8334432" y="3295215"/>
              <a:ext cx="668234" cy="576064"/>
            </a:xfrm>
            <a:prstGeom prst="hexagon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1" name="六边形 30"/>
            <p:cNvSpPr/>
            <p:nvPr/>
          </p:nvSpPr>
          <p:spPr>
            <a:xfrm>
              <a:off x="6277756" y="2113001"/>
              <a:ext cx="668234" cy="576064"/>
            </a:xfrm>
            <a:prstGeom prst="hexagon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2" name="六边形 31"/>
            <p:cNvSpPr/>
            <p:nvPr/>
          </p:nvSpPr>
          <p:spPr>
            <a:xfrm>
              <a:off x="6792452" y="2408499"/>
              <a:ext cx="668234" cy="576064"/>
            </a:xfrm>
            <a:prstGeom prst="hexagon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3" name="六边形 32"/>
            <p:cNvSpPr/>
            <p:nvPr/>
          </p:nvSpPr>
          <p:spPr>
            <a:xfrm>
              <a:off x="6277756" y="2696531"/>
              <a:ext cx="668234" cy="576064"/>
            </a:xfrm>
            <a:prstGeom prst="hexagon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4ABC64-B80A-464E-BD03-CFEEEEF9D5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5536" y="1419622"/>
            <a:ext cx="3406625" cy="3395066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不同国家的孩子们来到一起上学，</a:t>
            </a:r>
            <a:r>
              <a:rPr lang="zh-CN" altLang="en-US" b="1" dirty="0">
                <a:latin typeface="Microsoft YaHei" charset="-122"/>
                <a:ea typeface="Microsoft YaHei" charset="-122"/>
                <a:cs typeface="Microsoft YaHei" charset="-122"/>
              </a:rPr>
              <a:t>语言不通怎么办</a:t>
            </a:r>
            <a:r>
              <a:rPr lang="zh-CN" altLang="en-US" dirty="0">
                <a:latin typeface="Microsoft YaHei" charset="-122"/>
                <a:ea typeface="Microsoft YaHei" charset="-122"/>
                <a:cs typeface="Microsoft YaHei" charset="-122"/>
              </a:rPr>
              <a:t>？</a:t>
            </a:r>
            <a:endParaRPr lang="en-US" altLang="zh-CN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6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别怕，戴上耳机，人工智能会把歪果仁说的话翻译成你熟悉的语言</a:t>
            </a:r>
          </a:p>
          <a:p>
            <a:pPr>
              <a:lnSpc>
                <a:spcPct val="150000"/>
              </a:lnSpc>
            </a:pPr>
            <a:endParaRPr lang="zh-CN" altLang="en-US" sz="1600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6" name="文本框 3">
            <a:extLst>
              <a:ext uri="{FF2B5EF4-FFF2-40B4-BE49-F238E27FC236}">
                <a16:creationId xmlns:a16="http://schemas.microsoft.com/office/drawing/2014/main" id="{2F8B6D2E-1E1C-4969-BAF2-6B5570756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2" y="153988"/>
            <a:ext cx="3006551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2.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设计说明</a:t>
            </a:r>
            <a:endParaRPr lang="en-US" altLang="zh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000" b="1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pitchFamily="34" charset="-122"/>
                <a:sym typeface="宋体" panose="02010600030101010101" pitchFamily="2" charset="-122"/>
              </a:rPr>
              <a:t>HIVEST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学校的黑科技</a:t>
            </a:r>
          </a:p>
        </p:txBody>
      </p:sp>
      <p:pic>
        <p:nvPicPr>
          <p:cNvPr id="8" name="图片 5">
            <a:extLst>
              <a:ext uri="{FF2B5EF4-FFF2-40B4-BE49-F238E27FC236}">
                <a16:creationId xmlns:a16="http://schemas.microsoft.com/office/drawing/2014/main" id="{1E1BDBF1-14A6-43FC-BE07-A8C7E4A20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0"/>
            <a:ext cx="14478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04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电池, 物体, 草, 游戏机&#10;&#10;描述已自动生成">
            <a:extLst>
              <a:ext uri="{FF2B5EF4-FFF2-40B4-BE49-F238E27FC236}">
                <a16:creationId xmlns:a16="http://schemas.microsoft.com/office/drawing/2014/main" id="{D643A8CD-907A-4CA2-8141-6843E050FE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2" r="21605"/>
          <a:stretch/>
        </p:blipFill>
        <p:spPr>
          <a:xfrm>
            <a:off x="4256348" y="-10381"/>
            <a:ext cx="4887651" cy="5164261"/>
          </a:xfrm>
          <a:prstGeom prst="rect">
            <a:avLst/>
          </a:prstGeom>
        </p:spPr>
      </p:pic>
      <p:sp>
        <p:nvSpPr>
          <p:cNvPr id="6" name="文本框 3">
            <a:extLst>
              <a:ext uri="{FF2B5EF4-FFF2-40B4-BE49-F238E27FC236}">
                <a16:creationId xmlns:a16="http://schemas.microsoft.com/office/drawing/2014/main" id="{BE032C4E-58D4-44AC-BE1A-C7E6F3FCEC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2" y="153988"/>
            <a:ext cx="3006551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2.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设计说明</a:t>
            </a:r>
            <a:endParaRPr lang="en-US" altLang="zh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000" b="1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pitchFamily="34" charset="-122"/>
                <a:sym typeface="宋体" panose="02010600030101010101" pitchFamily="2" charset="-122"/>
              </a:rPr>
              <a:t>HIVEST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学校的黑科技</a:t>
            </a:r>
          </a:p>
        </p:txBody>
      </p:sp>
      <p:pic>
        <p:nvPicPr>
          <p:cNvPr id="8" name="图片 5">
            <a:extLst>
              <a:ext uri="{FF2B5EF4-FFF2-40B4-BE49-F238E27FC236}">
                <a16:creationId xmlns:a16="http://schemas.microsoft.com/office/drawing/2014/main" id="{9CF678E9-318C-436F-A109-0B69CA160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0"/>
            <a:ext cx="14478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内容占位符 2">
            <a:extLst>
              <a:ext uri="{FF2B5EF4-FFF2-40B4-BE49-F238E27FC236}">
                <a16:creationId xmlns:a16="http://schemas.microsoft.com/office/drawing/2014/main" id="{374E3497-BB30-4C9A-9567-E1EC8557CB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5536" y="1419622"/>
            <a:ext cx="3384375" cy="2592288"/>
          </a:xfrm>
        </p:spPr>
        <p:txBody>
          <a:bodyPr/>
          <a:lstStyle/>
          <a:p>
            <a:pPr marL="0" indent="0">
              <a:buNone/>
            </a:pPr>
            <a:r>
              <a:rPr lang="zh-CN" altLang="zh-CN" sz="1800" dirty="0">
                <a:effectLst/>
                <a:latin typeface="Microsoft YaHei" charset="-122"/>
                <a:ea typeface="Microsoft YaHei" charset="-122"/>
                <a:cs typeface="Microsoft YaHei" charset="-122"/>
              </a:rPr>
              <a:t>小飞艇的顶部铺设太阳能</a:t>
            </a:r>
            <a:r>
              <a:rPr lang="zh-CN" altLang="en-US" sz="1800" dirty="0">
                <a:latin typeface="Microsoft YaHei" charset="-122"/>
                <a:ea typeface="Microsoft YaHei" charset="-122"/>
                <a:cs typeface="Microsoft YaHei" charset="-122"/>
              </a:rPr>
              <a:t>板</a:t>
            </a:r>
            <a:endParaRPr lang="en-US" altLang="zh-CN" sz="18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0" indent="0">
              <a:buNone/>
            </a:pPr>
            <a:endParaRPr lang="en-US" altLang="zh-CN" sz="1800" dirty="0">
              <a:effectLst/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0" indent="0">
              <a:buNone/>
            </a:pPr>
            <a:r>
              <a:rPr lang="zh-CN" altLang="zh-CN" sz="1800" dirty="0">
                <a:effectLst/>
                <a:latin typeface="Microsoft YaHei" charset="-122"/>
                <a:ea typeface="Microsoft YaHei" charset="-122"/>
                <a:cs typeface="Microsoft YaHei" charset="-122"/>
              </a:rPr>
              <a:t>将太阳能转换成电能</a:t>
            </a:r>
            <a:endParaRPr lang="en-US" altLang="zh-CN" sz="1800" dirty="0">
              <a:effectLst/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0" indent="0">
              <a:buNone/>
            </a:pPr>
            <a:endParaRPr lang="en-US" altLang="zh-CN" sz="18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0" indent="0">
              <a:buNone/>
            </a:pPr>
            <a:r>
              <a:rPr lang="zh-CN" altLang="zh-CN" sz="1800" dirty="0">
                <a:effectLst/>
                <a:latin typeface="Microsoft YaHei" charset="-122"/>
                <a:ea typeface="Microsoft YaHei" charset="-122"/>
                <a:cs typeface="Microsoft YaHei" charset="-122"/>
              </a:rPr>
              <a:t>使得我们的学校更加节能环保</a:t>
            </a:r>
            <a:endParaRPr lang="zh-CN" altLang="en-US" sz="1800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grpSp>
        <p:nvGrpSpPr>
          <p:cNvPr id="7" name="组 6"/>
          <p:cNvGrpSpPr/>
          <p:nvPr/>
        </p:nvGrpSpPr>
        <p:grpSpPr>
          <a:xfrm>
            <a:off x="3275856" y="-962135"/>
            <a:ext cx="3757079" cy="3483085"/>
            <a:chOff x="6277756" y="2113001"/>
            <a:chExt cx="3757079" cy="3483085"/>
          </a:xfrm>
          <a:noFill/>
        </p:grpSpPr>
        <p:sp>
          <p:nvSpPr>
            <p:cNvPr id="10" name="六边形 9"/>
            <p:cNvSpPr/>
            <p:nvPr/>
          </p:nvSpPr>
          <p:spPr>
            <a:xfrm>
              <a:off x="8329833" y="4436492"/>
              <a:ext cx="668234" cy="576064"/>
            </a:xfrm>
            <a:prstGeom prst="hexagon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" name="六边形 11"/>
            <p:cNvSpPr/>
            <p:nvPr/>
          </p:nvSpPr>
          <p:spPr>
            <a:xfrm>
              <a:off x="7825629" y="4148460"/>
              <a:ext cx="668234" cy="576064"/>
            </a:xfrm>
            <a:prstGeom prst="hexagon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" name="六边形 12"/>
            <p:cNvSpPr/>
            <p:nvPr/>
          </p:nvSpPr>
          <p:spPr>
            <a:xfrm>
              <a:off x="8329833" y="3860428"/>
              <a:ext cx="668234" cy="576064"/>
            </a:xfrm>
            <a:prstGeom prst="hexagon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" name="六边形 13"/>
            <p:cNvSpPr/>
            <p:nvPr/>
          </p:nvSpPr>
          <p:spPr>
            <a:xfrm>
              <a:off x="8844529" y="4155926"/>
              <a:ext cx="668234" cy="576064"/>
            </a:xfrm>
            <a:prstGeom prst="hexagon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六边形 14"/>
            <p:cNvSpPr/>
            <p:nvPr/>
          </p:nvSpPr>
          <p:spPr>
            <a:xfrm>
              <a:off x="8844529" y="4731990"/>
              <a:ext cx="668234" cy="576064"/>
            </a:xfrm>
            <a:prstGeom prst="hexagon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六边形 15"/>
            <p:cNvSpPr/>
            <p:nvPr/>
          </p:nvSpPr>
          <p:spPr>
            <a:xfrm>
              <a:off x="8329833" y="5020022"/>
              <a:ext cx="668234" cy="576064"/>
            </a:xfrm>
            <a:prstGeom prst="hexagon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" name="六边形 16"/>
            <p:cNvSpPr/>
            <p:nvPr/>
          </p:nvSpPr>
          <p:spPr>
            <a:xfrm>
              <a:off x="7812360" y="4731990"/>
              <a:ext cx="668234" cy="576064"/>
            </a:xfrm>
            <a:prstGeom prst="hexagon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" name="六边形 17"/>
            <p:cNvSpPr/>
            <p:nvPr/>
          </p:nvSpPr>
          <p:spPr>
            <a:xfrm>
              <a:off x="7296656" y="3269432"/>
              <a:ext cx="668234" cy="576064"/>
            </a:xfrm>
            <a:prstGeom prst="hexagon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" name="六边形 18"/>
            <p:cNvSpPr/>
            <p:nvPr/>
          </p:nvSpPr>
          <p:spPr>
            <a:xfrm>
              <a:off x="6792452" y="2981400"/>
              <a:ext cx="668234" cy="576064"/>
            </a:xfrm>
            <a:prstGeom prst="hexagon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0" name="六边形 19"/>
            <p:cNvSpPr/>
            <p:nvPr/>
          </p:nvSpPr>
          <p:spPr>
            <a:xfrm>
              <a:off x="7296656" y="2693368"/>
              <a:ext cx="668234" cy="576064"/>
            </a:xfrm>
            <a:prstGeom prst="hexagon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1" name="六边形 20"/>
            <p:cNvSpPr/>
            <p:nvPr/>
          </p:nvSpPr>
          <p:spPr>
            <a:xfrm>
              <a:off x="7811352" y="2988866"/>
              <a:ext cx="668234" cy="576064"/>
            </a:xfrm>
            <a:prstGeom prst="hexagon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2" name="六边形 21"/>
            <p:cNvSpPr/>
            <p:nvPr/>
          </p:nvSpPr>
          <p:spPr>
            <a:xfrm>
              <a:off x="7811352" y="3564930"/>
              <a:ext cx="668234" cy="576064"/>
            </a:xfrm>
            <a:prstGeom prst="hexagon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3" name="六边形 22"/>
            <p:cNvSpPr/>
            <p:nvPr/>
          </p:nvSpPr>
          <p:spPr>
            <a:xfrm>
              <a:off x="7296656" y="3852962"/>
              <a:ext cx="668234" cy="576064"/>
            </a:xfrm>
            <a:prstGeom prst="hexagon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4" name="六边形 23"/>
            <p:cNvSpPr/>
            <p:nvPr/>
          </p:nvSpPr>
          <p:spPr>
            <a:xfrm>
              <a:off x="6779183" y="3564930"/>
              <a:ext cx="668234" cy="576064"/>
            </a:xfrm>
            <a:prstGeom prst="hexagon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5" name="六边形 24"/>
            <p:cNvSpPr/>
            <p:nvPr/>
          </p:nvSpPr>
          <p:spPr>
            <a:xfrm>
              <a:off x="8851905" y="2999717"/>
              <a:ext cx="668234" cy="576064"/>
            </a:xfrm>
            <a:prstGeom prst="hexagon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6" name="六边形 25"/>
            <p:cNvSpPr/>
            <p:nvPr/>
          </p:nvSpPr>
          <p:spPr>
            <a:xfrm>
              <a:off x="8347701" y="2711685"/>
              <a:ext cx="668234" cy="576064"/>
            </a:xfrm>
            <a:prstGeom prst="hexagon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7" name="六边形 26"/>
            <p:cNvSpPr/>
            <p:nvPr/>
          </p:nvSpPr>
          <p:spPr>
            <a:xfrm>
              <a:off x="8851905" y="2423653"/>
              <a:ext cx="668234" cy="576064"/>
            </a:xfrm>
            <a:prstGeom prst="hexagon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8" name="六边形 27"/>
            <p:cNvSpPr/>
            <p:nvPr/>
          </p:nvSpPr>
          <p:spPr>
            <a:xfrm>
              <a:off x="9366601" y="2719151"/>
              <a:ext cx="668234" cy="576064"/>
            </a:xfrm>
            <a:prstGeom prst="hexagon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9" name="六边形 28"/>
            <p:cNvSpPr/>
            <p:nvPr/>
          </p:nvSpPr>
          <p:spPr>
            <a:xfrm>
              <a:off x="9366601" y="3295215"/>
              <a:ext cx="668234" cy="576064"/>
            </a:xfrm>
            <a:prstGeom prst="hexagon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8851905" y="3583247"/>
              <a:ext cx="668234" cy="576064"/>
            </a:xfrm>
            <a:prstGeom prst="hexagon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1" name="六边形 30"/>
            <p:cNvSpPr/>
            <p:nvPr/>
          </p:nvSpPr>
          <p:spPr>
            <a:xfrm>
              <a:off x="8334432" y="3295215"/>
              <a:ext cx="668234" cy="576064"/>
            </a:xfrm>
            <a:prstGeom prst="hexagon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2" name="六边形 31"/>
            <p:cNvSpPr/>
            <p:nvPr/>
          </p:nvSpPr>
          <p:spPr>
            <a:xfrm>
              <a:off x="6277756" y="2113001"/>
              <a:ext cx="668234" cy="576064"/>
            </a:xfrm>
            <a:prstGeom prst="hexagon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3" name="六边形 32"/>
            <p:cNvSpPr/>
            <p:nvPr/>
          </p:nvSpPr>
          <p:spPr>
            <a:xfrm>
              <a:off x="6792452" y="2408499"/>
              <a:ext cx="668234" cy="576064"/>
            </a:xfrm>
            <a:prstGeom prst="hexagon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4" name="六边形 33"/>
            <p:cNvSpPr/>
            <p:nvPr/>
          </p:nvSpPr>
          <p:spPr>
            <a:xfrm>
              <a:off x="6277756" y="2696531"/>
              <a:ext cx="668234" cy="576064"/>
            </a:xfrm>
            <a:prstGeom prst="hexagon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467159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图片 5">
            <a:extLst>
              <a:ext uri="{FF2B5EF4-FFF2-40B4-BE49-F238E27FC236}">
                <a16:creationId xmlns:a16="http://schemas.microsoft.com/office/drawing/2014/main" id="{09041C20-56D1-4DB1-85F6-1D767240D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0"/>
            <a:ext cx="14478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文本框 3">
            <a:extLst>
              <a:ext uri="{FF2B5EF4-FFF2-40B4-BE49-F238E27FC236}">
                <a16:creationId xmlns:a16="http://schemas.microsoft.com/office/drawing/2014/main" id="{274AA749-F571-4892-915D-BBA62E28E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3" y="153988"/>
            <a:ext cx="2011362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3.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设计过程</a:t>
            </a:r>
          </a:p>
        </p:txBody>
      </p:sp>
      <p:pic>
        <p:nvPicPr>
          <p:cNvPr id="16388" name="图片 4" descr="卡通画&#10;&#10;描述已自动生成">
            <a:extLst>
              <a:ext uri="{FF2B5EF4-FFF2-40B4-BE49-F238E27FC236}">
                <a16:creationId xmlns:a16="http://schemas.microsoft.com/office/drawing/2014/main" id="{9728C609-FC7D-4E83-8361-F615263F5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825500"/>
            <a:ext cx="5654675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9" name="组合 1">
            <a:extLst>
              <a:ext uri="{FF2B5EF4-FFF2-40B4-BE49-F238E27FC236}">
                <a16:creationId xmlns:a16="http://schemas.microsoft.com/office/drawing/2014/main" id="{0CE62917-C0A7-4352-BB62-5B391809A159}"/>
              </a:ext>
            </a:extLst>
          </p:cNvPr>
          <p:cNvGrpSpPr>
            <a:grpSpLocks/>
          </p:cNvGrpSpPr>
          <p:nvPr/>
        </p:nvGrpSpPr>
        <p:grpSpPr bwMode="auto">
          <a:xfrm>
            <a:off x="6122988" y="825500"/>
            <a:ext cx="2409825" cy="3771900"/>
            <a:chOff x="4775384" y="1203597"/>
            <a:chExt cx="3827462" cy="3620457"/>
          </a:xfrm>
        </p:grpSpPr>
        <p:sp>
          <p:nvSpPr>
            <p:cNvPr id="16390" name="内容占位符 3">
              <a:extLst>
                <a:ext uri="{FF2B5EF4-FFF2-40B4-BE49-F238E27FC236}">
                  <a16:creationId xmlns:a16="http://schemas.microsoft.com/office/drawing/2014/main" id="{E1DDFA73-E463-4BCB-9D3D-48245F2EB6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5384" y="1203597"/>
              <a:ext cx="3827462" cy="3620457"/>
            </a:xfrm>
            <a:prstGeom prst="rect">
              <a:avLst/>
            </a:prstGeom>
            <a:solidFill>
              <a:srgbClr val="80808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spcBef>
                  <a:spcPct val="15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557213" indent="-214313" defTabSz="685800">
                <a:spcBef>
                  <a:spcPct val="15000"/>
                </a:spcBef>
                <a:buChar char="–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857250" indent="-171450" defTabSz="685800">
                <a:spcBef>
                  <a:spcPct val="15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200150" indent="-171450" defTabSz="685800">
                <a:spcBef>
                  <a:spcPct val="15000"/>
                </a:spcBef>
                <a:buChar char="–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543050" indent="-171450" defTabSz="685800">
                <a:spcBef>
                  <a:spcPct val="15000"/>
                </a:spcBef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000250" indent="-171450" defTabSz="685800" eaLnBrk="0" fontAlgn="base" hangingPunct="0">
                <a:spcBef>
                  <a:spcPct val="15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457450" indent="-171450" defTabSz="685800" eaLnBrk="0" fontAlgn="base" hangingPunct="0">
                <a:spcBef>
                  <a:spcPct val="15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2914650" indent="-171450" defTabSz="685800" eaLnBrk="0" fontAlgn="base" hangingPunct="0">
                <a:spcBef>
                  <a:spcPct val="15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371850" indent="-171450" defTabSz="685800" eaLnBrk="0" fontAlgn="base" hangingPunct="0">
                <a:spcBef>
                  <a:spcPct val="15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Tx/>
                <a:buNone/>
              </a:pPr>
              <a:endParaRPr lang="zh-CN" altLang="en-US" sz="180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6391" name="文本框 7">
              <a:extLst>
                <a:ext uri="{FF2B5EF4-FFF2-40B4-BE49-F238E27FC236}">
                  <a16:creationId xmlns:a16="http://schemas.microsoft.com/office/drawing/2014/main" id="{FF36DC71-6588-4CFF-892D-E2FF95C3D7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6807" y="1933628"/>
              <a:ext cx="2857136" cy="2538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sz="1400" dirty="0">
                  <a:latin typeface="Microsoft YaHei" charset="-122"/>
                  <a:ea typeface="Microsoft YaHei" charset="-122"/>
                  <a:cs typeface="Microsoft YaHei" charset="-122"/>
                </a:rPr>
                <a:t>迭代</a:t>
              </a:r>
              <a:r>
                <a:rPr lang="en-US" altLang="zh-CN" sz="1400" dirty="0">
                  <a:latin typeface="Microsoft YaHei" charset="-122"/>
                  <a:ea typeface="Microsoft YaHei" charset="-122"/>
                  <a:cs typeface="Microsoft YaHei" charset="-122"/>
                </a:rPr>
                <a:t>1</a:t>
              </a:r>
            </a:p>
            <a:p>
              <a:pPr eaLnBrk="1" hangingPunct="1">
                <a:lnSpc>
                  <a:spcPct val="150000"/>
                </a:lnSpc>
              </a:pPr>
              <a:endParaRPr lang="en-US" altLang="zh-CN" sz="1400" dirty="0">
                <a:latin typeface="Microsoft YaHei" charset="-122"/>
                <a:ea typeface="Microsoft YaHei" charset="-122"/>
                <a:cs typeface="Microsoft YaHei" charset="-122"/>
              </a:endParaRPr>
            </a:p>
            <a:p>
              <a:pPr eaLnBrk="1" hangingPunct="1">
                <a:lnSpc>
                  <a:spcPct val="150000"/>
                </a:lnSpc>
              </a:pPr>
              <a:r>
                <a:rPr lang="zh-CN" altLang="en-US" sz="1400" dirty="0">
                  <a:latin typeface="Microsoft YaHei" charset="-122"/>
                  <a:ea typeface="Microsoft YaHei" charset="-122"/>
                  <a:cs typeface="Microsoft YaHei" charset="-122"/>
                </a:rPr>
                <a:t>一开始想以飞鸟的形式展现飞艇。</a:t>
              </a:r>
              <a:endParaRPr lang="en-US" altLang="zh-CN" sz="1400" dirty="0">
                <a:latin typeface="Microsoft YaHei" charset="-122"/>
                <a:ea typeface="Microsoft YaHei" charset="-122"/>
                <a:cs typeface="Microsoft YaHei" charset="-122"/>
              </a:endParaRPr>
            </a:p>
            <a:p>
              <a:pPr eaLnBrk="1" hangingPunct="1">
                <a:lnSpc>
                  <a:spcPct val="150000"/>
                </a:lnSpc>
              </a:pPr>
              <a:r>
                <a:rPr lang="zh-CN" altLang="en-US" sz="1400" dirty="0">
                  <a:latin typeface="Microsoft YaHei" charset="-122"/>
                  <a:ea typeface="Microsoft YaHei" charset="-122"/>
                  <a:cs typeface="Microsoft YaHei" charset="-122"/>
                </a:rPr>
                <a:t>但是因为扩展性不好，小飞艇不能无限的拼接在大飞艇上。惨遭淘汰。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图片 5">
            <a:extLst>
              <a:ext uri="{FF2B5EF4-FFF2-40B4-BE49-F238E27FC236}">
                <a16:creationId xmlns:a16="http://schemas.microsoft.com/office/drawing/2014/main" id="{4C4FDE55-0FC5-44DA-992D-D62018567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0"/>
            <a:ext cx="14478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文本框 3">
            <a:extLst>
              <a:ext uri="{FF2B5EF4-FFF2-40B4-BE49-F238E27FC236}">
                <a16:creationId xmlns:a16="http://schemas.microsoft.com/office/drawing/2014/main" id="{AFC92D7C-86D1-4541-9BE8-6B3A303D0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3" y="153988"/>
            <a:ext cx="2011362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3.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设计过程</a:t>
            </a:r>
          </a:p>
        </p:txBody>
      </p:sp>
      <p:pic>
        <p:nvPicPr>
          <p:cNvPr id="3" name="图片 2" descr="白板上的文字&#10;&#10;描述已自动生成">
            <a:extLst>
              <a:ext uri="{FF2B5EF4-FFF2-40B4-BE49-F238E27FC236}">
                <a16:creationId xmlns:a16="http://schemas.microsoft.com/office/drawing/2014/main" id="{0A730990-7A85-403A-9941-791801566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 bwMode="auto">
          <a:xfrm>
            <a:off x="683569" y="689024"/>
            <a:ext cx="2736304" cy="2514066"/>
          </a:xfrm>
          <a:prstGeom prst="hexagon">
            <a:avLst/>
          </a:prstGeom>
          <a:noFill/>
          <a:ln>
            <a:solidFill>
              <a:schemeClr val="bg2"/>
            </a:solidFill>
          </a:ln>
          <a:effectLst/>
        </p:spPr>
      </p:pic>
      <p:pic>
        <p:nvPicPr>
          <p:cNvPr id="5" name="图片 4" descr="墙边的地图&#10;&#10;描述已自动生成">
            <a:extLst>
              <a:ext uri="{FF2B5EF4-FFF2-40B4-BE49-F238E27FC236}">
                <a16:creationId xmlns:a16="http://schemas.microsoft.com/office/drawing/2014/main" id="{512F84AA-D1DE-4EBD-BE07-D9EAA4C20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3162" y="2479472"/>
            <a:ext cx="1804877" cy="1535976"/>
          </a:xfrm>
          <a:prstGeom prst="hexagon">
            <a:avLst/>
          </a:prstGeom>
          <a:solidFill>
            <a:srgbClr val="FFFFFF">
              <a:shade val="85000"/>
            </a:srgbClr>
          </a:solidFill>
          <a:ln w="9525" cap="sq">
            <a:solidFill>
              <a:schemeClr val="bg2"/>
            </a:solidFill>
            <a:miter lim="800000"/>
          </a:ln>
          <a:effectLst/>
        </p:spPr>
      </p:pic>
      <p:pic>
        <p:nvPicPr>
          <p:cNvPr id="12" name="内容占位符 4" descr="图片包含 游戏机, 建筑&#10;&#10;描述已自动生成">
            <a:extLst>
              <a:ext uri="{FF2B5EF4-FFF2-40B4-BE49-F238E27FC236}">
                <a16:creationId xmlns:a16="http://schemas.microsoft.com/office/drawing/2014/main" id="{B76C1A67-E052-45EA-AC5A-14DBDBAA6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85041" y="1990427"/>
            <a:ext cx="2839088" cy="2514066"/>
          </a:xfrm>
          <a:prstGeom prst="hexagon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</p:pic>
      <p:sp>
        <p:nvSpPr>
          <p:cNvPr id="14" name="六边形 13">
            <a:extLst>
              <a:ext uri="{FF2B5EF4-FFF2-40B4-BE49-F238E27FC236}">
                <a16:creationId xmlns:a16="http://schemas.microsoft.com/office/drawing/2014/main" id="{63343A7E-F31D-4B95-86DD-D242B65910A0}"/>
              </a:ext>
            </a:extLst>
          </p:cNvPr>
          <p:cNvSpPr/>
          <p:nvPr/>
        </p:nvSpPr>
        <p:spPr>
          <a:xfrm>
            <a:off x="5483225" y="1666875"/>
            <a:ext cx="1781175" cy="1536700"/>
          </a:xfrm>
          <a:prstGeom prst="hexagon">
            <a:avLst/>
          </a:prstGeom>
          <a:solidFill>
            <a:srgbClr val="E7361E">
              <a:alpha val="50196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50000"/>
              </a:lnSpc>
              <a:defRPr/>
            </a:pPr>
            <a:r>
              <a:rPr lang="zh-CN" altLang="en-US" sz="1400" dirty="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rPr>
              <a:t>迭代</a:t>
            </a:r>
            <a:r>
              <a:rPr lang="en-US" altLang="zh-CN" sz="1400" dirty="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rPr>
              <a:t>2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zh-CN" altLang="en-US" sz="1400" dirty="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rPr>
              <a:t>蜂巢形式学校的整体设想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06AE457F-D95A-4A72-A670-7B102E4EFC6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41313" y="2225675"/>
            <a:ext cx="3046412" cy="6921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normAutofit fontScale="97500"/>
          </a:bodyPr>
          <a:lstStyle>
            <a:defPPr>
              <a:defRPr lang="zh-CN"/>
            </a:defPPr>
            <a:lvl1pPr lvl="0">
              <a:defRPr sz="5400" b="1">
                <a:solidFill>
                  <a:srgbClr val="F2655C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zh-CN" altLang="en-US" sz="4050" noProof="1">
                <a:solidFill>
                  <a:srgbClr val="FF0000"/>
                </a:solidFill>
                <a:cs typeface="+mj-cs"/>
              </a:rPr>
              <a:t>目录</a:t>
            </a: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C404AF0C-3C6E-41D2-9A61-B7D4FCA2196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741738" y="538163"/>
            <a:ext cx="692150" cy="6921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7177" name="文本框 12">
            <a:extLst>
              <a:ext uri="{FF2B5EF4-FFF2-40B4-BE49-F238E27FC236}">
                <a16:creationId xmlns:a16="http://schemas.microsoft.com/office/drawing/2014/main" id="{E9DEBA17-495A-474D-BF01-7817E5FA3D3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43338" y="538163"/>
            <a:ext cx="488950" cy="692150"/>
          </a:xfrm>
          <a:prstGeom prst="rect">
            <a:avLst/>
          </a:prstGeom>
          <a:noFill/>
          <a:ln w="9525">
            <a:noFill/>
          </a:ln>
        </p:spPr>
        <p:txBody>
          <a:bodyPr lIns="67500" tIns="35100" rIns="67500" bIns="35100">
            <a:norm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altLang="zh-CN" sz="4050" b="1" noProof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126" name="文本框 2">
            <a:extLst>
              <a:ext uri="{FF2B5EF4-FFF2-40B4-BE49-F238E27FC236}">
                <a16:creationId xmlns:a16="http://schemas.microsoft.com/office/drawing/2014/main" id="{9E96A6A9-71D6-4050-A4C8-6566FF08283A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762303" y="700088"/>
            <a:ext cx="2320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背景分析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51F7BA6D-15FB-4AA5-BB8C-7A80F852718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741738" y="1708150"/>
            <a:ext cx="692150" cy="6921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7178" name="文本框 13">
            <a:extLst>
              <a:ext uri="{FF2B5EF4-FFF2-40B4-BE49-F238E27FC236}">
                <a16:creationId xmlns:a16="http://schemas.microsoft.com/office/drawing/2014/main" id="{6ADF4139-D3EE-44BE-8FA8-6AB9E65F008D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846513" y="1708150"/>
            <a:ext cx="482600" cy="692150"/>
          </a:xfrm>
          <a:prstGeom prst="rect">
            <a:avLst/>
          </a:prstGeom>
          <a:noFill/>
          <a:ln w="9525">
            <a:noFill/>
          </a:ln>
        </p:spPr>
        <p:txBody>
          <a:bodyPr lIns="67500" tIns="35100" rIns="67500" bIns="35100">
            <a:norm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altLang="zh-CN" sz="4050" b="1" noProof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130" name="文本框 26">
            <a:extLst>
              <a:ext uri="{FF2B5EF4-FFF2-40B4-BE49-F238E27FC236}">
                <a16:creationId xmlns:a16="http://schemas.microsoft.com/office/drawing/2014/main" id="{3771C4AC-C452-41F1-B759-97701892D10B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762303" y="1855788"/>
            <a:ext cx="2320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设计说明</a:t>
            </a: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1D73E538-4F7E-46B5-9F5F-BFF4997DE94B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741738" y="2873375"/>
            <a:ext cx="692150" cy="6937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7179" name="文本框 14">
            <a:extLst>
              <a:ext uri="{FF2B5EF4-FFF2-40B4-BE49-F238E27FC236}">
                <a16:creationId xmlns:a16="http://schemas.microsoft.com/office/drawing/2014/main" id="{5306FFB9-8857-42B6-AADD-745ABD850F0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846513" y="2881313"/>
            <a:ext cx="482600" cy="692150"/>
          </a:xfrm>
          <a:prstGeom prst="rect">
            <a:avLst/>
          </a:prstGeom>
          <a:noFill/>
          <a:ln w="9525">
            <a:noFill/>
          </a:ln>
        </p:spPr>
        <p:txBody>
          <a:bodyPr lIns="67500" tIns="35100" rIns="67500" bIns="35100">
            <a:norm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altLang="zh-CN" sz="4050" b="1" noProof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134" name="文本框 29">
            <a:extLst>
              <a:ext uri="{FF2B5EF4-FFF2-40B4-BE49-F238E27FC236}">
                <a16:creationId xmlns:a16="http://schemas.microsoft.com/office/drawing/2014/main" id="{4416204A-B3F6-4ABD-9E21-6B5FE076E365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748213" y="3036094"/>
            <a:ext cx="2320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设计过程</a:t>
            </a:r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57EB2F97-F00C-4502-92FB-FD53568F13CB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3741738" y="4043363"/>
            <a:ext cx="692150" cy="6937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45" name="文本框 14">
            <a:extLst>
              <a:ext uri="{FF2B5EF4-FFF2-40B4-BE49-F238E27FC236}">
                <a16:creationId xmlns:a16="http://schemas.microsoft.com/office/drawing/2014/main" id="{CFCFF8B0-DE8D-473A-8AEB-A7529C1F97B9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846513" y="4051300"/>
            <a:ext cx="482600" cy="692150"/>
          </a:xfrm>
          <a:prstGeom prst="rect">
            <a:avLst/>
          </a:prstGeom>
          <a:noFill/>
          <a:ln w="9525">
            <a:noFill/>
          </a:ln>
        </p:spPr>
        <p:txBody>
          <a:bodyPr lIns="67500" tIns="35100" rIns="67500" bIns="35100">
            <a:norm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altLang="zh-CN" sz="4050" b="1" noProof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5138" name="文本框 42">
            <a:extLst>
              <a:ext uri="{FF2B5EF4-FFF2-40B4-BE49-F238E27FC236}">
                <a16:creationId xmlns:a16="http://schemas.microsoft.com/office/drawing/2014/main" id="{442F5B7C-5A48-46C4-8BAE-6760E9B6C3A5}"/>
              </a:ext>
            </a:extLst>
          </p:cNvPr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762303" y="4214813"/>
            <a:ext cx="2320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成果展现</a:t>
            </a:r>
          </a:p>
        </p:txBody>
      </p:sp>
      <p:pic>
        <p:nvPicPr>
          <p:cNvPr id="5139" name="图片 5">
            <a:extLst>
              <a:ext uri="{FF2B5EF4-FFF2-40B4-BE49-F238E27FC236}">
                <a16:creationId xmlns:a16="http://schemas.microsoft.com/office/drawing/2014/main" id="{53ECD245-67A6-4C08-8AD7-23C7384FC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0"/>
            <a:ext cx="14478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内容占位符 6" descr="地图上有字&#10;&#10;描述已自动生成">
            <a:extLst>
              <a:ext uri="{FF2B5EF4-FFF2-40B4-BE49-F238E27FC236}">
                <a16:creationId xmlns:a16="http://schemas.microsoft.com/office/drawing/2014/main" id="{2CE5E69A-86AD-4339-A67D-F176267907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627063"/>
            <a:ext cx="4248150" cy="4306887"/>
          </a:xfrm>
        </p:spPr>
      </p:pic>
      <p:pic>
        <p:nvPicPr>
          <p:cNvPr id="18435" name="图片 5">
            <a:extLst>
              <a:ext uri="{FF2B5EF4-FFF2-40B4-BE49-F238E27FC236}">
                <a16:creationId xmlns:a16="http://schemas.microsoft.com/office/drawing/2014/main" id="{6FFBF930-BD72-483E-A7A9-7F646FDCF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0"/>
            <a:ext cx="14478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文本框 3">
            <a:extLst>
              <a:ext uri="{FF2B5EF4-FFF2-40B4-BE49-F238E27FC236}">
                <a16:creationId xmlns:a16="http://schemas.microsoft.com/office/drawing/2014/main" id="{63D43370-98B6-4201-9390-D84269471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3" y="153988"/>
            <a:ext cx="2011362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3.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设计过程</a:t>
            </a:r>
          </a:p>
        </p:txBody>
      </p:sp>
      <p:grpSp>
        <p:nvGrpSpPr>
          <p:cNvPr id="18437" name="组合 1">
            <a:extLst>
              <a:ext uri="{FF2B5EF4-FFF2-40B4-BE49-F238E27FC236}">
                <a16:creationId xmlns:a16="http://schemas.microsoft.com/office/drawing/2014/main" id="{C231EC84-68B5-47E6-B87C-73350C00CBEA}"/>
              </a:ext>
            </a:extLst>
          </p:cNvPr>
          <p:cNvGrpSpPr>
            <a:grpSpLocks/>
          </p:cNvGrpSpPr>
          <p:nvPr/>
        </p:nvGrpSpPr>
        <p:grpSpPr bwMode="auto">
          <a:xfrm>
            <a:off x="5148263" y="627063"/>
            <a:ext cx="2808287" cy="4306887"/>
            <a:chOff x="4775384" y="1203597"/>
            <a:chExt cx="3827462" cy="3620457"/>
          </a:xfrm>
        </p:grpSpPr>
        <p:sp>
          <p:nvSpPr>
            <p:cNvPr id="18438" name="内容占位符 3">
              <a:extLst>
                <a:ext uri="{FF2B5EF4-FFF2-40B4-BE49-F238E27FC236}">
                  <a16:creationId xmlns:a16="http://schemas.microsoft.com/office/drawing/2014/main" id="{C6432504-5C58-4D42-BDC6-B992CEA358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5384" y="1203597"/>
              <a:ext cx="3827462" cy="3620457"/>
            </a:xfrm>
            <a:prstGeom prst="rect">
              <a:avLst/>
            </a:prstGeom>
            <a:solidFill>
              <a:srgbClr val="80808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spcBef>
                  <a:spcPct val="15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557213" indent="-214313" defTabSz="685800">
                <a:spcBef>
                  <a:spcPct val="15000"/>
                </a:spcBef>
                <a:buChar char="–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857250" indent="-171450" defTabSz="685800">
                <a:spcBef>
                  <a:spcPct val="15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200150" indent="-171450" defTabSz="685800">
                <a:spcBef>
                  <a:spcPct val="15000"/>
                </a:spcBef>
                <a:buChar char="–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543050" indent="-171450" defTabSz="685800">
                <a:spcBef>
                  <a:spcPct val="15000"/>
                </a:spcBef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000250" indent="-171450" defTabSz="685800" eaLnBrk="0" fontAlgn="base" hangingPunct="0">
                <a:spcBef>
                  <a:spcPct val="15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457450" indent="-171450" defTabSz="685800" eaLnBrk="0" fontAlgn="base" hangingPunct="0">
                <a:spcBef>
                  <a:spcPct val="15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2914650" indent="-171450" defTabSz="685800" eaLnBrk="0" fontAlgn="base" hangingPunct="0">
                <a:spcBef>
                  <a:spcPct val="15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371850" indent="-171450" defTabSz="685800" eaLnBrk="0" fontAlgn="base" hangingPunct="0">
                <a:spcBef>
                  <a:spcPct val="15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Tx/>
                <a:buNone/>
              </a:pPr>
              <a:endParaRPr lang="zh-CN" altLang="en-US" sz="180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8439" name="文本框 8">
              <a:extLst>
                <a:ext uri="{FF2B5EF4-FFF2-40B4-BE49-F238E27FC236}">
                  <a16:creationId xmlns:a16="http://schemas.microsoft.com/office/drawing/2014/main" id="{6D2E0246-18F8-4C60-83A8-9B130AE0E4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6806" y="1933628"/>
              <a:ext cx="2857137" cy="620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400">
                  <a:latin typeface="Microsoft YaHei" charset="-122"/>
                  <a:ea typeface="Microsoft YaHei" charset="-122"/>
                  <a:cs typeface="Microsoft YaHei" charset="-122"/>
                </a:rPr>
                <a:t>迭代</a:t>
              </a:r>
              <a:r>
                <a:rPr lang="en-US" altLang="zh-CN" sz="1400" dirty="0">
                  <a:latin typeface="Microsoft YaHei" charset="-122"/>
                  <a:ea typeface="Microsoft YaHei" charset="-122"/>
                  <a:cs typeface="Microsoft YaHei" charset="-122"/>
                </a:rPr>
                <a:t>2</a:t>
              </a:r>
            </a:p>
            <a:p>
              <a:pPr eaLnBrk="1" hangingPunct="1"/>
              <a:endParaRPr lang="en-US" altLang="zh-CN" sz="1400" dirty="0">
                <a:latin typeface="Microsoft YaHei" charset="-122"/>
                <a:ea typeface="Microsoft YaHei" charset="-122"/>
                <a:cs typeface="Microsoft YaHei" charset="-122"/>
              </a:endParaRPr>
            </a:p>
            <a:p>
              <a:pPr eaLnBrk="1" hangingPunct="1"/>
              <a:r>
                <a:rPr lang="zh-CN" altLang="en-US" sz="1400" dirty="0">
                  <a:latin typeface="Microsoft YaHei" charset="-122"/>
                  <a:ea typeface="Microsoft YaHei" charset="-122"/>
                  <a:cs typeface="Microsoft YaHei" charset="-122"/>
                </a:rPr>
                <a:t>功能结构的设计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图片 5">
            <a:extLst>
              <a:ext uri="{FF2B5EF4-FFF2-40B4-BE49-F238E27FC236}">
                <a16:creationId xmlns:a16="http://schemas.microsoft.com/office/drawing/2014/main" id="{B529260D-6C78-466F-B04B-A774A6301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0"/>
            <a:ext cx="14478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文本框 3">
            <a:extLst>
              <a:ext uri="{FF2B5EF4-FFF2-40B4-BE49-F238E27FC236}">
                <a16:creationId xmlns:a16="http://schemas.microsoft.com/office/drawing/2014/main" id="{70C4412A-291A-46F4-B9B7-F1BC66BA2E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3" y="153988"/>
            <a:ext cx="2011362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4.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成果展示</a:t>
            </a:r>
          </a:p>
        </p:txBody>
      </p:sp>
      <p:pic>
        <p:nvPicPr>
          <p:cNvPr id="19460" name="内容占位符 12" descr="图片包含 草, 室内, 桌子, 椅子&#10;&#10;描述已自动生成">
            <a:extLst>
              <a:ext uri="{FF2B5EF4-FFF2-40B4-BE49-F238E27FC236}">
                <a16:creationId xmlns:a16="http://schemas.microsoft.com/office/drawing/2014/main" id="{845D1BBC-1841-40BF-A085-9BB5AA13A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31888"/>
            <a:ext cx="4032250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61" name="组合 1">
            <a:extLst>
              <a:ext uri="{FF2B5EF4-FFF2-40B4-BE49-F238E27FC236}">
                <a16:creationId xmlns:a16="http://schemas.microsoft.com/office/drawing/2014/main" id="{949D8EC2-7EC1-4321-A443-5C03924F78D6}"/>
              </a:ext>
            </a:extLst>
          </p:cNvPr>
          <p:cNvGrpSpPr>
            <a:grpSpLocks/>
          </p:cNvGrpSpPr>
          <p:nvPr/>
        </p:nvGrpSpPr>
        <p:grpSpPr bwMode="auto">
          <a:xfrm>
            <a:off x="4500563" y="1131888"/>
            <a:ext cx="4392612" cy="3024187"/>
            <a:chOff x="4775384" y="1203597"/>
            <a:chExt cx="3827462" cy="3620457"/>
          </a:xfrm>
        </p:grpSpPr>
        <p:sp>
          <p:nvSpPr>
            <p:cNvPr id="19462" name="内容占位符 3">
              <a:extLst>
                <a:ext uri="{FF2B5EF4-FFF2-40B4-BE49-F238E27FC236}">
                  <a16:creationId xmlns:a16="http://schemas.microsoft.com/office/drawing/2014/main" id="{2A3EC170-0CA4-4C34-BBD9-C9DAEDF3BF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5384" y="1203597"/>
              <a:ext cx="3827462" cy="3620457"/>
            </a:xfrm>
            <a:prstGeom prst="rect">
              <a:avLst/>
            </a:prstGeom>
            <a:solidFill>
              <a:srgbClr val="80808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spcBef>
                  <a:spcPct val="15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557213" indent="-214313" defTabSz="685800">
                <a:spcBef>
                  <a:spcPct val="15000"/>
                </a:spcBef>
                <a:buChar char="–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857250" indent="-171450" defTabSz="685800">
                <a:spcBef>
                  <a:spcPct val="15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200150" indent="-171450" defTabSz="685800">
                <a:spcBef>
                  <a:spcPct val="15000"/>
                </a:spcBef>
                <a:buChar char="–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543050" indent="-171450" defTabSz="685800">
                <a:spcBef>
                  <a:spcPct val="15000"/>
                </a:spcBef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000250" indent="-171450" defTabSz="685800" eaLnBrk="0" fontAlgn="base" hangingPunct="0">
                <a:spcBef>
                  <a:spcPct val="15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457450" indent="-171450" defTabSz="685800" eaLnBrk="0" fontAlgn="base" hangingPunct="0">
                <a:spcBef>
                  <a:spcPct val="15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2914650" indent="-171450" defTabSz="685800" eaLnBrk="0" fontAlgn="base" hangingPunct="0">
                <a:spcBef>
                  <a:spcPct val="15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371850" indent="-171450" defTabSz="685800" eaLnBrk="0" fontAlgn="base" hangingPunct="0">
                <a:spcBef>
                  <a:spcPct val="15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Tx/>
                <a:buNone/>
              </a:pPr>
              <a:endParaRPr lang="zh-CN" altLang="en-US" sz="180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9463" name="文本框 7">
              <a:extLst>
                <a:ext uri="{FF2B5EF4-FFF2-40B4-BE49-F238E27FC236}">
                  <a16:creationId xmlns:a16="http://schemas.microsoft.com/office/drawing/2014/main" id="{A1BC9EEC-3607-43B2-A1A8-A2E925CDA5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09167" y="1324409"/>
              <a:ext cx="3568172" cy="3426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zh-CN" sz="1200" noProof="1">
                  <a:solidFill>
                    <a:srgbClr val="E7361E"/>
                  </a:solidFill>
                  <a:latin typeface="Microsoft YaHei" charset="-122"/>
                  <a:ea typeface="Microsoft YaHei" charset="-122"/>
                  <a:cs typeface="Microsoft YaHei" charset="-122"/>
                </a:rPr>
                <a:t>HIVEST</a:t>
              </a:r>
              <a:r>
                <a:rPr lang="zh-CN" altLang="en-US" sz="1200" noProof="1">
                  <a:latin typeface="Microsoft YaHei" charset="-122"/>
                  <a:ea typeface="Microsoft YaHei" charset="-122"/>
                  <a:cs typeface="Microsoft YaHei" charset="-122"/>
                </a:rPr>
                <a:t>是一个可以飞起来的学校。</a:t>
              </a:r>
              <a:endParaRPr lang="zh-CN" altLang="zh-CN" sz="1200" noProof="1">
                <a:latin typeface="Microsoft YaHei" charset="-122"/>
                <a:ea typeface="Microsoft YaHei" charset="-122"/>
                <a:cs typeface="Microsoft YaHei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200" noProof="1">
                  <a:latin typeface="Microsoft YaHei" charset="-122"/>
                  <a:ea typeface="Microsoft YaHei" charset="-122"/>
                  <a:cs typeface="Microsoft YaHei" charset="-122"/>
                </a:rPr>
                <a:t>无论你在哪里，都可以乘坐蜂巢形状的小飞艇，与学校连接起来，开启一段神奇的旅程。学校会带着学生们飞到实地去考察学习，身临其境的感受大自然的奇妙。</a:t>
              </a:r>
              <a:endParaRPr lang="zh-CN" altLang="zh-CN" sz="1200" noProof="1">
                <a:latin typeface="Microsoft YaHei" charset="-122"/>
                <a:ea typeface="Microsoft YaHei" charset="-122"/>
                <a:cs typeface="Microsoft YaHei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200" noProof="1">
                  <a:latin typeface="Microsoft YaHei" charset="-122"/>
                  <a:ea typeface="Microsoft YaHei" charset="-122"/>
                  <a:cs typeface="Microsoft YaHei" charset="-122"/>
                </a:rPr>
                <a:t>六边形的小飞艇，设计灵感来自于蜂巢，每一个小飞艇都可以是一个独立的教室，它们也可以任意组合拼接起来，形成更大的教室，供更多的学生一起学习讨论。</a:t>
              </a:r>
              <a:endParaRPr lang="zh-CN" altLang="zh-CN" sz="1200" noProof="1">
                <a:latin typeface="Microsoft YaHei" charset="-122"/>
                <a:ea typeface="Microsoft YaHei" charset="-122"/>
                <a:cs typeface="Microsoft YaHei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zh-CN" sz="1200" noProof="1">
                  <a:latin typeface="Microsoft YaHei" charset="-122"/>
                  <a:ea typeface="Microsoft YaHei" charset="-122"/>
                  <a:cs typeface="Microsoft YaHei" charset="-122"/>
                </a:rPr>
                <a:t>1</a:t>
              </a:r>
              <a:r>
                <a:rPr lang="zh-CN" altLang="en-US" sz="1200" noProof="1">
                  <a:latin typeface="Microsoft YaHei" charset="-122"/>
                  <a:ea typeface="Microsoft YaHei" charset="-122"/>
                  <a:cs typeface="Microsoft YaHei" charset="-122"/>
                </a:rPr>
                <a:t>层是公共区域，提供餐厅、休息室、卫生间等功能。</a:t>
              </a:r>
              <a:endParaRPr lang="zh-CN" altLang="zh-CN" sz="1200" noProof="1">
                <a:latin typeface="Microsoft YaHei" charset="-122"/>
                <a:ea typeface="Microsoft YaHei" charset="-122"/>
                <a:cs typeface="Microsoft YaHei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zh-CN" sz="1200" noProof="1">
                  <a:latin typeface="Microsoft YaHei" charset="-122"/>
                  <a:ea typeface="Microsoft YaHei" charset="-122"/>
                  <a:cs typeface="Microsoft YaHei" charset="-122"/>
                </a:rPr>
                <a:t>2</a:t>
              </a:r>
              <a:r>
                <a:rPr lang="zh-CN" altLang="en-US" sz="1200" noProof="1">
                  <a:latin typeface="Microsoft YaHei" charset="-122"/>
                  <a:ea typeface="Microsoft YaHei" charset="-122"/>
                  <a:cs typeface="Microsoft YaHei" charset="-122"/>
                </a:rPr>
                <a:t>层是操场，有足球场和篮球场。</a:t>
              </a:r>
              <a:endParaRPr lang="zh-CN" altLang="zh-CN" sz="1200" noProof="1">
                <a:latin typeface="Microsoft YaHei" charset="-122"/>
                <a:ea typeface="Microsoft YaHei" charset="-122"/>
                <a:cs typeface="Microsoft YaHei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zh-CN" sz="1200" noProof="1">
                  <a:latin typeface="Microsoft YaHei" charset="-122"/>
                  <a:ea typeface="Microsoft YaHei" charset="-122"/>
                  <a:cs typeface="Microsoft YaHei" charset="-122"/>
                </a:rPr>
                <a:t>3</a:t>
              </a:r>
              <a:r>
                <a:rPr lang="zh-CN" altLang="en-US" sz="1200" noProof="1">
                  <a:latin typeface="Microsoft YaHei" charset="-122"/>
                  <a:ea typeface="Microsoft YaHei" charset="-122"/>
                  <a:cs typeface="Microsoft YaHei" charset="-122"/>
                </a:rPr>
                <a:t>层的特殊教室拥有透明的穹顶，可以在这里观测星空。</a:t>
              </a:r>
              <a:endParaRPr lang="zh-CN" altLang="zh-CN" sz="1200" noProof="1">
                <a:latin typeface="Microsoft YaHei" charset="-122"/>
                <a:ea typeface="Microsoft YaHei" charset="-122"/>
                <a:cs typeface="Microsoft YaHei" charset="-122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图片 5">
            <a:extLst>
              <a:ext uri="{FF2B5EF4-FFF2-40B4-BE49-F238E27FC236}">
                <a16:creationId xmlns:a16="http://schemas.microsoft.com/office/drawing/2014/main" id="{8D43FB67-6F55-4A44-BAD1-4501FB596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0"/>
            <a:ext cx="14478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2443F53C-7BF9-483D-B64A-771030773215}"/>
              </a:ext>
            </a:extLst>
          </p:cNvPr>
          <p:cNvSpPr txBox="1"/>
          <p:nvPr/>
        </p:nvSpPr>
        <p:spPr>
          <a:xfrm>
            <a:off x="3563938" y="3636963"/>
            <a:ext cx="1881187" cy="373062"/>
          </a:xfrm>
          <a:prstGeom prst="rect">
            <a:avLst/>
          </a:prstGeom>
          <a:noFill/>
        </p:spPr>
        <p:txBody>
          <a:bodyPr wrap="none" lIns="68558" tIns="34279" rIns="68558" bIns="34279">
            <a:spAutoFit/>
          </a:bodyPr>
          <a:lstStyle/>
          <a:p>
            <a:pPr algn="ctr" defTabSz="685165" eaLnBrk="1" hangingPunct="1">
              <a:buFont typeface="Arial" panose="020B0604020202020204" pitchFamily="34" charset="0"/>
              <a:buNone/>
              <a:defRPr/>
            </a:pPr>
            <a:r>
              <a:rPr lang="en-US" altLang="zh-CN" sz="1990" b="1" noProof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Cooper Std Black" panose="0208090304030B020404" charset="0"/>
                <a:sym typeface="Arial" panose="020B0604020202020204" pitchFamily="34" charset="0"/>
              </a:rPr>
              <a:t>THANK YOU !</a:t>
            </a:r>
          </a:p>
        </p:txBody>
      </p:sp>
      <p:pic>
        <p:nvPicPr>
          <p:cNvPr id="20484" name="图片 2">
            <a:extLst>
              <a:ext uri="{FF2B5EF4-FFF2-40B4-BE49-F238E27FC236}">
                <a16:creationId xmlns:a16="http://schemas.microsoft.com/office/drawing/2014/main" id="{706A8FA2-1F52-40B5-990E-5EC761827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588" y="1563688"/>
            <a:ext cx="2790825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图片 3">
            <a:extLst>
              <a:ext uri="{FF2B5EF4-FFF2-40B4-BE49-F238E27FC236}">
                <a16:creationId xmlns:a16="http://schemas.microsoft.com/office/drawing/2014/main" id="{21620EB2-B073-4514-ABBC-19F0396AA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588" y="3109913"/>
            <a:ext cx="279082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4" descr="河边的树林&#10;&#10;描述已自动生成">
            <a:extLst>
              <a:ext uri="{FF2B5EF4-FFF2-40B4-BE49-F238E27FC236}">
                <a16:creationId xmlns:a16="http://schemas.microsoft.com/office/drawing/2014/main" id="{959EA3A0-34CC-40C0-B262-4DABA56D0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38"/>
          <a:stretch>
            <a:fillRect/>
          </a:stretch>
        </p:blipFill>
        <p:spPr bwMode="auto">
          <a:xfrm>
            <a:off x="0" y="0"/>
            <a:ext cx="4703064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图片 8" descr="图片包含 自然, 沙丘, 户外, 山&#10;&#10;描述已自动生成">
            <a:extLst>
              <a:ext uri="{FF2B5EF4-FFF2-40B4-BE49-F238E27FC236}">
                <a16:creationId xmlns:a16="http://schemas.microsoft.com/office/drawing/2014/main" id="{591BE372-AC68-436A-A89E-232AC5627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81"/>
          <a:stretch>
            <a:fillRect/>
          </a:stretch>
        </p:blipFill>
        <p:spPr bwMode="auto">
          <a:xfrm>
            <a:off x="4571999" y="2668191"/>
            <a:ext cx="4662057" cy="26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图片 12" descr="图片包含 自然, 岩石, 礁石, 伞&#10;&#10;描述已自动生成">
            <a:extLst>
              <a:ext uri="{FF2B5EF4-FFF2-40B4-BE49-F238E27FC236}">
                <a16:creationId xmlns:a16="http://schemas.microsoft.com/office/drawing/2014/main" id="{D00A6EA4-A53F-4957-B453-8FC47A0C5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5" t="12119" r="465" b="31209"/>
          <a:stretch>
            <a:fillRect/>
          </a:stretch>
        </p:blipFill>
        <p:spPr bwMode="auto">
          <a:xfrm>
            <a:off x="-255086" y="2520950"/>
            <a:ext cx="4850254" cy="2748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图片 16" descr="草地远处有雪山&#10;&#10;描述已自动生成">
            <a:extLst>
              <a:ext uri="{FF2B5EF4-FFF2-40B4-BE49-F238E27FC236}">
                <a16:creationId xmlns:a16="http://schemas.microsoft.com/office/drawing/2014/main" id="{A2FF08DE-064E-4E94-BAEB-E6A384D4C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1"/>
          <a:stretch>
            <a:fillRect/>
          </a:stretch>
        </p:blipFill>
        <p:spPr bwMode="auto">
          <a:xfrm>
            <a:off x="4571999" y="0"/>
            <a:ext cx="4707179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圆角矩形 2"/>
          <p:cNvSpPr/>
          <p:nvPr/>
        </p:nvSpPr>
        <p:spPr>
          <a:xfrm>
            <a:off x="2654948" y="1261257"/>
            <a:ext cx="3743857" cy="2808312"/>
          </a:xfrm>
          <a:prstGeom prst="round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170" name="图片 5">
            <a:extLst>
              <a:ext uri="{FF2B5EF4-FFF2-40B4-BE49-F238E27FC236}">
                <a16:creationId xmlns:a16="http://schemas.microsoft.com/office/drawing/2014/main" id="{98B423D0-E197-4B95-BFE3-9E1753C98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0"/>
            <a:ext cx="14478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文本框 3">
            <a:extLst>
              <a:ext uri="{FF2B5EF4-FFF2-40B4-BE49-F238E27FC236}">
                <a16:creationId xmlns:a16="http://schemas.microsoft.com/office/drawing/2014/main" id="{0597C8F8-5EEE-4C08-A1AD-EBAFCF82E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3" y="153988"/>
            <a:ext cx="2011362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背景分析：选址分析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01"/>
          <a:stretch/>
        </p:blipFill>
        <p:spPr>
          <a:xfrm>
            <a:off x="2797458" y="2605385"/>
            <a:ext cx="1572396" cy="1358542"/>
          </a:xfrm>
          <a:prstGeom prst="rect">
            <a:avLst/>
          </a:prstGeom>
        </p:spPr>
      </p:pic>
      <p:sp>
        <p:nvSpPr>
          <p:cNvPr id="4" name="椭圆形标注 3"/>
          <p:cNvSpPr/>
          <p:nvPr/>
        </p:nvSpPr>
        <p:spPr>
          <a:xfrm>
            <a:off x="3704548" y="1487251"/>
            <a:ext cx="2507203" cy="1364133"/>
          </a:xfrm>
          <a:prstGeom prst="wedgeEllipseCallou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b="1" dirty="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rPr>
              <a:t>我想在这样的地方上学！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5">
            <a:extLst>
              <a:ext uri="{FF2B5EF4-FFF2-40B4-BE49-F238E27FC236}">
                <a16:creationId xmlns:a16="http://schemas.microsoft.com/office/drawing/2014/main" id="{41D9D0BF-97E5-4876-B4C0-E6F313964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0"/>
            <a:ext cx="14478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文本框 3">
            <a:extLst>
              <a:ext uri="{FF2B5EF4-FFF2-40B4-BE49-F238E27FC236}">
                <a16:creationId xmlns:a16="http://schemas.microsoft.com/office/drawing/2014/main" id="{F0FD823F-AF8D-4290-8700-035E85D35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3" y="153988"/>
            <a:ext cx="2011362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1.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背景分析</a:t>
            </a:r>
          </a:p>
        </p:txBody>
      </p:sp>
      <p:pic>
        <p:nvPicPr>
          <p:cNvPr id="8198" name="图片 1" descr="图片包含 华美, 游戏机, 空气, 风筝&#10;&#10;描述已自动生成">
            <a:extLst>
              <a:ext uri="{FF2B5EF4-FFF2-40B4-BE49-F238E27FC236}">
                <a16:creationId xmlns:a16="http://schemas.microsoft.com/office/drawing/2014/main" id="{011CA96D-2549-49DB-8AA8-B7CB656CF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</a:blip>
          <a:srcRect/>
          <a:stretch>
            <a:fillRect/>
          </a:stretch>
        </p:blipFill>
        <p:spPr bwMode="auto">
          <a:xfrm>
            <a:off x="3707098" y="-596602"/>
            <a:ext cx="2387030" cy="1927905"/>
          </a:xfrm>
          <a:prstGeom prst="hexagon">
            <a:avLst/>
          </a:prstGeom>
          <a:noFill/>
          <a:ln>
            <a:noFill/>
          </a:ln>
        </p:spPr>
      </p:pic>
      <p:pic>
        <p:nvPicPr>
          <p:cNvPr id="8199" name="图片 3" descr="图片包含 热气球, 飞机, 交通, 桌子&#10;&#10;描述已自动生成">
            <a:extLst>
              <a:ext uri="{FF2B5EF4-FFF2-40B4-BE49-F238E27FC236}">
                <a16:creationId xmlns:a16="http://schemas.microsoft.com/office/drawing/2014/main" id="{E9E7D30E-E96F-443A-A2C0-90A20BC71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70000"/>
          </a:blip>
          <a:srcRect b="6699"/>
          <a:stretch>
            <a:fillRect/>
          </a:stretch>
        </p:blipFill>
        <p:spPr bwMode="auto">
          <a:xfrm>
            <a:off x="3727622" y="3721436"/>
            <a:ext cx="2330107" cy="1946657"/>
          </a:xfrm>
          <a:prstGeom prst="hexagon">
            <a:avLst/>
          </a:prstGeom>
          <a:noFill/>
          <a:ln>
            <a:noFill/>
          </a:ln>
        </p:spPr>
      </p:pic>
      <p:sp>
        <p:nvSpPr>
          <p:cNvPr id="2" name="六边形 1">
            <a:extLst>
              <a:ext uri="{FF2B5EF4-FFF2-40B4-BE49-F238E27FC236}">
                <a16:creationId xmlns:a16="http://schemas.microsoft.com/office/drawing/2014/main" id="{570037B8-1B5C-4954-B43E-68F25B323E8E}"/>
              </a:ext>
            </a:extLst>
          </p:cNvPr>
          <p:cNvSpPr/>
          <p:nvPr/>
        </p:nvSpPr>
        <p:spPr>
          <a:xfrm>
            <a:off x="1630363" y="385306"/>
            <a:ext cx="2444750" cy="2106613"/>
          </a:xfrm>
          <a:prstGeom prst="hexag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(1) 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来自上海的顶顶和来自北京的杯杯一起度过了一个快乐的暑假。可是假期结束了，他们不得不回到自己的城市上学了。</a:t>
            </a:r>
            <a:endParaRPr lang="zh-CN" altLang="en-US" sz="1200" dirty="0"/>
          </a:p>
        </p:txBody>
      </p:sp>
      <p:sp>
        <p:nvSpPr>
          <p:cNvPr id="9" name="六边形 8">
            <a:extLst>
              <a:ext uri="{FF2B5EF4-FFF2-40B4-BE49-F238E27FC236}">
                <a16:creationId xmlns:a16="http://schemas.microsoft.com/office/drawing/2014/main" id="{42C8A464-3024-4462-99A7-5CA68662671E}"/>
              </a:ext>
            </a:extLst>
          </p:cNvPr>
          <p:cNvSpPr/>
          <p:nvPr/>
        </p:nvSpPr>
        <p:spPr>
          <a:xfrm>
            <a:off x="4157663" y="1812469"/>
            <a:ext cx="1576387" cy="1358900"/>
          </a:xfrm>
          <a:prstGeom prst="hexagon">
            <a:avLst/>
          </a:prstGeom>
          <a:solidFill>
            <a:srgbClr val="E736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灵感来源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六边形 2">
            <a:extLst>
              <a:ext uri="{FF2B5EF4-FFF2-40B4-BE49-F238E27FC236}">
                <a16:creationId xmlns:a16="http://schemas.microsoft.com/office/drawing/2014/main" id="{D3AE1370-60F2-4866-9CEB-68074C1A10D7}"/>
              </a:ext>
            </a:extLst>
          </p:cNvPr>
          <p:cNvSpPr/>
          <p:nvPr/>
        </p:nvSpPr>
        <p:spPr>
          <a:xfrm>
            <a:off x="1617663" y="2668131"/>
            <a:ext cx="2443162" cy="2106613"/>
          </a:xfrm>
          <a:prstGeom prst="hexag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(2) 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我要设计一个可以飞的学校，让他们可以在一起学习！</a:t>
            </a:r>
            <a:endParaRPr lang="en-US" altLang="zh-CN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六边形 5">
            <a:extLst>
              <a:ext uri="{FF2B5EF4-FFF2-40B4-BE49-F238E27FC236}">
                <a16:creationId xmlns:a16="http://schemas.microsoft.com/office/drawing/2014/main" id="{6B3200AF-19C4-49E4-916C-278474CDB583}"/>
              </a:ext>
            </a:extLst>
          </p:cNvPr>
          <p:cNvSpPr/>
          <p:nvPr/>
        </p:nvSpPr>
        <p:spPr>
          <a:xfrm>
            <a:off x="5724525" y="2668131"/>
            <a:ext cx="2443163" cy="2106613"/>
          </a:xfrm>
          <a:prstGeom prst="hexag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1450" indent="-171450">
              <a:lnSpc>
                <a:spcPct val="150000"/>
              </a:lnSpc>
              <a:buSzPct val="60000"/>
              <a:buFont typeface="Wingdings" panose="05000000000000000000" pitchFamily="2" charset="2"/>
              <a:buChar char="u"/>
              <a:defRPr/>
            </a:pP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孩子们可以像飞鸟一样飞到学校来上课</a:t>
            </a:r>
            <a:endParaRPr lang="en-US" altLang="zh-CN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SzPct val="60000"/>
              <a:buFont typeface="Wingdings" panose="05000000000000000000" pitchFamily="2" charset="2"/>
              <a:buChar char="u"/>
              <a:defRPr/>
            </a:pP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学校可以带着孩子们飞到任何地方去体验式的学习</a:t>
            </a:r>
            <a:endParaRPr lang="en-US" altLang="zh-CN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SzPct val="60000"/>
              <a:buFont typeface="Wingdings" panose="05000000000000000000" pitchFamily="2" charset="2"/>
              <a:buChar char="u"/>
              <a:defRPr/>
            </a:pP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学校像蜂巢一样无限扩展</a:t>
            </a:r>
            <a:endParaRPr lang="en-US" altLang="zh-CN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六边形 6">
            <a:extLst>
              <a:ext uri="{FF2B5EF4-FFF2-40B4-BE49-F238E27FC236}">
                <a16:creationId xmlns:a16="http://schemas.microsoft.com/office/drawing/2014/main" id="{D266B57B-24C9-45B2-8D3F-E5E59EB3F9E8}"/>
              </a:ext>
            </a:extLst>
          </p:cNvPr>
          <p:cNvSpPr/>
          <p:nvPr/>
        </p:nvSpPr>
        <p:spPr>
          <a:xfrm>
            <a:off x="5726113" y="385306"/>
            <a:ext cx="2444750" cy="2106613"/>
          </a:xfrm>
          <a:prstGeom prst="hexag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(3) 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这个学校就叫</a:t>
            </a:r>
            <a:r>
              <a:rPr lang="en-US" altLang="zh-CN" sz="1200" dirty="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HIVEST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，名字源于</a:t>
            </a:r>
            <a:r>
              <a:rPr lang="en-US" altLang="zh-CN" sz="1200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hive+nest</a:t>
            </a:r>
            <a:endParaRPr lang="en-US" altLang="zh-CN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图片 5">
            <a:extLst>
              <a:ext uri="{FF2B5EF4-FFF2-40B4-BE49-F238E27FC236}">
                <a16:creationId xmlns:a16="http://schemas.microsoft.com/office/drawing/2014/main" id="{965115A9-EC55-4D26-83D1-CDEAC4501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0"/>
            <a:ext cx="14478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文本框 3">
            <a:extLst>
              <a:ext uri="{FF2B5EF4-FFF2-40B4-BE49-F238E27FC236}">
                <a16:creationId xmlns:a16="http://schemas.microsoft.com/office/drawing/2014/main" id="{B3ADCFEA-8D3A-4631-9F13-FF6C2A173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3" y="153988"/>
            <a:ext cx="2011362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1.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背景分析</a:t>
            </a:r>
          </a:p>
        </p:txBody>
      </p:sp>
      <p:sp>
        <p:nvSpPr>
          <p:cNvPr id="9220" name="文本框 9">
            <a:extLst>
              <a:ext uri="{FF2B5EF4-FFF2-40B4-BE49-F238E27FC236}">
                <a16:creationId xmlns:a16="http://schemas.microsoft.com/office/drawing/2014/main" id="{F8254EEF-02C5-413D-B258-97B721D60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798513"/>
            <a:ext cx="20113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问题的分析和提出</a:t>
            </a:r>
          </a:p>
        </p:txBody>
      </p:sp>
      <p:grpSp>
        <p:nvGrpSpPr>
          <p:cNvPr id="9221" name="组合 20">
            <a:extLst>
              <a:ext uri="{FF2B5EF4-FFF2-40B4-BE49-F238E27FC236}">
                <a16:creationId xmlns:a16="http://schemas.microsoft.com/office/drawing/2014/main" id="{BFDE1EC8-43F1-4449-A790-A4BF78C9AD47}"/>
              </a:ext>
            </a:extLst>
          </p:cNvPr>
          <p:cNvGrpSpPr>
            <a:grpSpLocks/>
          </p:cNvGrpSpPr>
          <p:nvPr/>
        </p:nvGrpSpPr>
        <p:grpSpPr bwMode="auto">
          <a:xfrm>
            <a:off x="1476375" y="1465263"/>
            <a:ext cx="2736850" cy="2767012"/>
            <a:chOff x="1475656" y="1465818"/>
            <a:chExt cx="2736850" cy="2767012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2654DA5B-F8D4-4C52-8B5B-E68BC424A099}"/>
                </a:ext>
              </a:extLst>
            </p:cNvPr>
            <p:cNvSpPr/>
            <p:nvPr/>
          </p:nvSpPr>
          <p:spPr>
            <a:xfrm>
              <a:off x="1475656" y="1465818"/>
              <a:ext cx="2736850" cy="576262"/>
            </a:xfrm>
            <a:prstGeom prst="rect">
              <a:avLst/>
            </a:prstGeom>
            <a:solidFill>
              <a:srgbClr val="E7361E">
                <a:alpha val="50196"/>
              </a:srgbClr>
            </a:solidFill>
            <a:ln w="9525"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lnSpc>
                  <a:spcPct val="150000"/>
                </a:lnSpc>
                <a:buFont typeface="Arial" panose="020B0604020202020204" pitchFamily="34" charset="0"/>
                <a:buNone/>
                <a:defRPr/>
              </a:pPr>
              <a:r>
                <a:rPr lang="zh-CN" altLang="en-US" dirty="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问题一</a:t>
              </a:r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747AA03C-AE3E-48A1-AF60-02F60B4F4072}"/>
                </a:ext>
              </a:extLst>
            </p:cNvPr>
            <p:cNvSpPr/>
            <p:nvPr/>
          </p:nvSpPr>
          <p:spPr>
            <a:xfrm>
              <a:off x="1475656" y="2037318"/>
              <a:ext cx="2736850" cy="219551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rgbClr val="F39A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lnSpc>
                  <a:spcPct val="150000"/>
                </a:lnSpc>
                <a:buFont typeface="Arial" panose="020B0604020202020204" pitchFamily="34" charset="0"/>
                <a:buNone/>
                <a:defRPr/>
              </a:pPr>
              <a:endPara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  <a:p>
              <a:pPr algn="ctr" eaLnBrk="1" hangingPunct="1">
                <a:lnSpc>
                  <a:spcPct val="150000"/>
                </a:lnSpc>
                <a:buFont typeface="Arial" panose="020B0604020202020204" pitchFamily="34" charset="0"/>
                <a:buNone/>
                <a:defRPr/>
              </a:pPr>
              <a:endParaRPr lang="zh-CN" altLang="en-US" dirty="0"/>
            </a:p>
          </p:txBody>
        </p:sp>
        <p:pic>
          <p:nvPicPr>
            <p:cNvPr id="9229" name="Picture 7" descr="A close up of a logo&#10;&#10;Description automatically generated">
              <a:extLst>
                <a:ext uri="{FF2B5EF4-FFF2-40B4-BE49-F238E27FC236}">
                  <a16:creationId xmlns:a16="http://schemas.microsoft.com/office/drawing/2014/main" id="{7D404F4D-1265-400F-BE2D-B5E63866B2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1590910"/>
              <a:ext cx="388069" cy="391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0" name="文本框 11">
              <a:extLst>
                <a:ext uri="{FF2B5EF4-FFF2-40B4-BE49-F238E27FC236}">
                  <a16:creationId xmlns:a16="http://schemas.microsoft.com/office/drawing/2014/main" id="{19D4BA72-D481-48C3-B60C-DFA07BF385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2037" y="2543049"/>
              <a:ext cx="2288290" cy="1668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小朋友现在只能在家附近的学校上学，不同城市、不同国家的孩子们没办法一起学习。</a:t>
              </a:r>
            </a:p>
            <a:p>
              <a:pPr>
                <a:lnSpc>
                  <a:spcPct val="150000"/>
                </a:lnSpc>
              </a:pPr>
              <a:endParaRPr lang="zh-CN" altLang="en-US" sz="1400" dirty="0"/>
            </a:p>
          </p:txBody>
        </p:sp>
      </p:grpSp>
      <p:grpSp>
        <p:nvGrpSpPr>
          <p:cNvPr id="9222" name="组合 21">
            <a:extLst>
              <a:ext uri="{FF2B5EF4-FFF2-40B4-BE49-F238E27FC236}">
                <a16:creationId xmlns:a16="http://schemas.microsoft.com/office/drawing/2014/main" id="{398089F7-24F8-4453-8528-D3F15C424A84}"/>
              </a:ext>
            </a:extLst>
          </p:cNvPr>
          <p:cNvGrpSpPr>
            <a:grpSpLocks/>
          </p:cNvGrpSpPr>
          <p:nvPr/>
        </p:nvGrpSpPr>
        <p:grpSpPr bwMode="auto">
          <a:xfrm>
            <a:off x="4211638" y="1466850"/>
            <a:ext cx="2736850" cy="2765425"/>
            <a:chOff x="4212506" y="1467386"/>
            <a:chExt cx="2736850" cy="2765444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D18D738-FACF-4B4D-949B-8AF38753CCE6}"/>
                </a:ext>
              </a:extLst>
            </p:cNvPr>
            <p:cNvSpPr/>
            <p:nvPr/>
          </p:nvSpPr>
          <p:spPr>
            <a:xfrm>
              <a:off x="4212506" y="1467386"/>
              <a:ext cx="2736850" cy="576267"/>
            </a:xfrm>
            <a:prstGeom prst="rect">
              <a:avLst/>
            </a:prstGeom>
            <a:solidFill>
              <a:srgbClr val="E7361E">
                <a:alpha val="50196"/>
              </a:srgbClr>
            </a:solidFill>
            <a:ln w="9525"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lnSpc>
                  <a:spcPct val="150000"/>
                </a:lnSpc>
                <a:buFont typeface="Arial" panose="020B0604020202020204" pitchFamily="34" charset="0"/>
                <a:buNone/>
                <a:defRPr/>
              </a:pPr>
              <a:r>
                <a:rPr lang="zh-CN" altLang="en-US" dirty="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问题二</a:t>
              </a: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38284C6-19F4-4763-B63C-87399EC996FF}"/>
                </a:ext>
              </a:extLst>
            </p:cNvPr>
            <p:cNvSpPr/>
            <p:nvPr/>
          </p:nvSpPr>
          <p:spPr>
            <a:xfrm>
              <a:off x="4212506" y="2037303"/>
              <a:ext cx="2736850" cy="219552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rgbClr val="F39A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lnSpc>
                  <a:spcPct val="150000"/>
                </a:lnSpc>
                <a:buFont typeface="Arial" panose="020B0604020202020204" pitchFamily="34" charset="0"/>
                <a:buNone/>
                <a:defRPr/>
              </a:pPr>
              <a:endPara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  <a:p>
              <a:pPr algn="ctr" eaLnBrk="1" hangingPunct="1">
                <a:lnSpc>
                  <a:spcPct val="150000"/>
                </a:lnSpc>
                <a:buFont typeface="Arial" panose="020B0604020202020204" pitchFamily="34" charset="0"/>
                <a:buNone/>
                <a:defRPr/>
              </a:pPr>
              <a:endParaRPr lang="zh-CN" altLang="en-US" dirty="0"/>
            </a:p>
          </p:txBody>
        </p:sp>
        <p:sp>
          <p:nvSpPr>
            <p:cNvPr id="9225" name="文本框 17">
              <a:extLst>
                <a:ext uri="{FF2B5EF4-FFF2-40B4-BE49-F238E27FC236}">
                  <a16:creationId xmlns:a16="http://schemas.microsoft.com/office/drawing/2014/main" id="{F6BF595A-7D69-4BDC-9511-1293EE06FA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29113" y="2542391"/>
              <a:ext cx="2288290" cy="1668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学校的实践活动只能局限在同一城市或地区内，没办法亲身体验大自然的多样性。</a:t>
              </a:r>
            </a:p>
            <a:p>
              <a:pPr>
                <a:lnSpc>
                  <a:spcPct val="150000"/>
                </a:lnSpc>
              </a:pPr>
              <a:endParaRPr lang="zh-CN" altLang="en-US" sz="1400" dirty="0"/>
            </a:p>
          </p:txBody>
        </p:sp>
        <p:pic>
          <p:nvPicPr>
            <p:cNvPr id="9226" name="Picture 7" descr="A close up of a logo&#10;&#10;Description automatically generated">
              <a:extLst>
                <a:ext uri="{FF2B5EF4-FFF2-40B4-BE49-F238E27FC236}">
                  <a16:creationId xmlns:a16="http://schemas.microsoft.com/office/drawing/2014/main" id="{521779B8-20AB-41BC-99AF-472FF2E5E2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554" y="1610135"/>
              <a:ext cx="388069" cy="391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标注 3"/>
          <p:cNvSpPr/>
          <p:nvPr/>
        </p:nvSpPr>
        <p:spPr>
          <a:xfrm>
            <a:off x="3491880" y="1059582"/>
            <a:ext cx="3888432" cy="2088232"/>
          </a:xfrm>
          <a:prstGeom prst="wedgeRoundRectCallout">
            <a:avLst>
              <a:gd name="adj1" fmla="val -37817"/>
              <a:gd name="adj2" fmla="val 62500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9218" name="图片 5">
            <a:extLst>
              <a:ext uri="{FF2B5EF4-FFF2-40B4-BE49-F238E27FC236}">
                <a16:creationId xmlns:a16="http://schemas.microsoft.com/office/drawing/2014/main" id="{965115A9-EC55-4D26-83D1-CDEAC4501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0"/>
            <a:ext cx="14478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文本框 3">
            <a:extLst>
              <a:ext uri="{FF2B5EF4-FFF2-40B4-BE49-F238E27FC236}">
                <a16:creationId xmlns:a16="http://schemas.microsoft.com/office/drawing/2014/main" id="{B3ADCFEA-8D3A-4631-9F13-FF6C2A173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3" y="153988"/>
            <a:ext cx="2011362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1.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背景分析</a:t>
            </a:r>
          </a:p>
        </p:txBody>
      </p:sp>
      <p:sp>
        <p:nvSpPr>
          <p:cNvPr id="9220" name="文本框 9">
            <a:extLst>
              <a:ext uri="{FF2B5EF4-FFF2-40B4-BE49-F238E27FC236}">
                <a16:creationId xmlns:a16="http://schemas.microsoft.com/office/drawing/2014/main" id="{F8254EEF-02C5-413D-B258-97B721D60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896" y="1275606"/>
            <a:ext cx="3600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我想设计这样一所学校，世界各地的小朋友都可以在一起学习，大家还可以根据兴趣和课程，到不同的大自然环境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中去上课。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01"/>
          <a:stretch/>
        </p:blipFill>
        <p:spPr>
          <a:xfrm>
            <a:off x="1835696" y="2715766"/>
            <a:ext cx="2002036" cy="172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66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图片 5">
            <a:extLst>
              <a:ext uri="{FF2B5EF4-FFF2-40B4-BE49-F238E27FC236}">
                <a16:creationId xmlns:a16="http://schemas.microsoft.com/office/drawing/2014/main" id="{4E4B15AC-1520-4439-BDF2-8335FF8BF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0"/>
            <a:ext cx="14478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文本框 3">
            <a:extLst>
              <a:ext uri="{FF2B5EF4-FFF2-40B4-BE49-F238E27FC236}">
                <a16:creationId xmlns:a16="http://schemas.microsoft.com/office/drawing/2014/main" id="{68D8BC43-FA0A-4F9A-8952-6B90ED688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3" y="153988"/>
            <a:ext cx="2011362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2.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设计说明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799314"/>
            <a:ext cx="4119872" cy="401881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15616" y="1995686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charset="0"/>
                <a:ea typeface="Arial Black" charset="0"/>
                <a:cs typeface="Arial Black" charset="0"/>
              </a:rPr>
              <a:t>HIVE</a:t>
            </a:r>
            <a:endParaRPr kumimoji="1" lang="zh-CN" altLang="en-US" sz="3600" dirty="0">
              <a:solidFill>
                <a:schemeClr val="tx1">
                  <a:lumMod val="85000"/>
                  <a:lumOff val="15000"/>
                </a:schemeClr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154768" y="3651870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>
                <a:solidFill>
                  <a:schemeClr val="tx1">
                    <a:lumMod val="85000"/>
                    <a:lumOff val="15000"/>
                  </a:schemeClr>
                </a:solidFill>
                <a:latin typeface="Arial Black" charset="0"/>
                <a:ea typeface="Arial Black" charset="0"/>
                <a:cs typeface="Arial Black" charset="0"/>
              </a:rPr>
              <a:t>NEST</a:t>
            </a:r>
            <a:endParaRPr kumimoji="1" lang="zh-CN" altLang="en-US" sz="3600" dirty="0">
              <a:solidFill>
                <a:schemeClr val="tx1">
                  <a:lumMod val="85000"/>
                  <a:lumOff val="15000"/>
                </a:schemeClr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grpSp>
        <p:nvGrpSpPr>
          <p:cNvPr id="5" name="组 4"/>
          <p:cNvGrpSpPr/>
          <p:nvPr/>
        </p:nvGrpSpPr>
        <p:grpSpPr>
          <a:xfrm>
            <a:off x="2647099" y="1710250"/>
            <a:ext cx="3661113" cy="993321"/>
            <a:chOff x="2647099" y="1710250"/>
            <a:chExt cx="3661113" cy="993321"/>
          </a:xfrm>
        </p:grpSpPr>
        <p:sp>
          <p:nvSpPr>
            <p:cNvPr id="4" name="文本框 3"/>
            <p:cNvSpPr txBox="1"/>
            <p:nvPr/>
          </p:nvSpPr>
          <p:spPr>
            <a:xfrm>
              <a:off x="2835787" y="1934130"/>
              <a:ext cx="347242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rgbClr val="76D6FF"/>
                  </a:solidFill>
                  <a:latin typeface="Arial Black" charset="0"/>
                  <a:ea typeface="Arial Black" charset="0"/>
                  <a:cs typeface="Arial Black" charset="0"/>
                </a:rPr>
                <a:t>H</a:t>
              </a:r>
              <a:r>
                <a:rPr kumimoji="1" lang="en-US" altLang="zh-CN" sz="4400" b="1" dirty="0">
                  <a:solidFill>
                    <a:srgbClr val="92D050"/>
                  </a:solidFill>
                  <a:latin typeface="Arial Black" charset="0"/>
                  <a:ea typeface="Arial Black" charset="0"/>
                  <a:cs typeface="Arial Black" charset="0"/>
                </a:rPr>
                <a:t> </a:t>
              </a:r>
              <a:r>
                <a:rPr kumimoji="1" lang="en-US" altLang="zh-CN" sz="4400" b="1" dirty="0">
                  <a:solidFill>
                    <a:srgbClr val="D883FF"/>
                  </a:solidFill>
                  <a:latin typeface="Arial Black" charset="0"/>
                  <a:ea typeface="Arial Black" charset="0"/>
                  <a:cs typeface="Arial Black" charset="0"/>
                </a:rPr>
                <a:t>I</a:t>
              </a:r>
              <a:r>
                <a:rPr kumimoji="1" lang="en-US" altLang="zh-CN" sz="4400" b="1" dirty="0">
                  <a:solidFill>
                    <a:schemeClr val="accent2">
                      <a:lumMod val="75000"/>
                    </a:schemeClr>
                  </a:solidFill>
                  <a:latin typeface="Arial Black" charset="0"/>
                  <a:ea typeface="Arial Black" charset="0"/>
                  <a:cs typeface="Arial Black" charset="0"/>
                </a:rPr>
                <a:t> </a:t>
              </a:r>
              <a:r>
                <a:rPr kumimoji="1" lang="en-US" altLang="zh-CN" sz="4400" b="1" dirty="0">
                  <a:solidFill>
                    <a:srgbClr val="FF0000"/>
                  </a:solidFill>
                  <a:latin typeface="Arial Black" charset="0"/>
                  <a:ea typeface="Arial Black" charset="0"/>
                  <a:cs typeface="Arial Black" charset="0"/>
                </a:rPr>
                <a:t>V </a:t>
              </a:r>
              <a:r>
                <a:rPr kumimoji="1" lang="en-US" altLang="zh-CN" sz="4400" b="1" dirty="0">
                  <a:solidFill>
                    <a:srgbClr val="008F00"/>
                  </a:solidFill>
                  <a:latin typeface="Arial Black" charset="0"/>
                  <a:ea typeface="Arial Black" charset="0"/>
                  <a:cs typeface="Arial Black" charset="0"/>
                </a:rPr>
                <a:t>E</a:t>
              </a:r>
              <a:r>
                <a:rPr kumimoji="1" lang="en-US" altLang="zh-CN" sz="4400" b="1" dirty="0">
                  <a:solidFill>
                    <a:schemeClr val="accent5">
                      <a:lumMod val="50000"/>
                    </a:schemeClr>
                  </a:solidFill>
                  <a:latin typeface="Arial Black" charset="0"/>
                  <a:ea typeface="Arial Black" charset="0"/>
                  <a:cs typeface="Arial Black" charset="0"/>
                </a:rPr>
                <a:t> </a:t>
              </a:r>
              <a:r>
                <a:rPr kumimoji="1" lang="en-US" altLang="zh-CN" sz="4400" b="1" dirty="0">
                  <a:solidFill>
                    <a:srgbClr val="FFC000"/>
                  </a:solidFill>
                  <a:latin typeface="Arial Black" charset="0"/>
                  <a:ea typeface="Arial Black" charset="0"/>
                  <a:cs typeface="Arial Black" charset="0"/>
                </a:rPr>
                <a:t>S </a:t>
              </a:r>
              <a:r>
                <a:rPr kumimoji="1" lang="en-US" altLang="zh-CN" sz="4400" b="1" dirty="0">
                  <a:solidFill>
                    <a:srgbClr val="9437FF"/>
                  </a:solidFill>
                  <a:latin typeface="Arial Black" charset="0"/>
                  <a:ea typeface="Arial Black" charset="0"/>
                  <a:cs typeface="Arial Black" charset="0"/>
                </a:rPr>
                <a:t>T</a:t>
              </a:r>
              <a:endParaRPr kumimoji="1" lang="zh-CN" altLang="en-US" sz="4400" b="1" dirty="0">
                <a:solidFill>
                  <a:srgbClr val="9437FF"/>
                </a:solidFill>
                <a:latin typeface="Arial Black" charset="0"/>
                <a:ea typeface="Arial Black" charset="0"/>
                <a:cs typeface="Arial Black" charset="0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9878588">
              <a:off x="2647099" y="1786375"/>
              <a:ext cx="449086" cy="515971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63888" y="1710250"/>
              <a:ext cx="292608" cy="292608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19886" y="1801606"/>
              <a:ext cx="393700" cy="246897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21708">
            <a:off x="4955790" y="1378232"/>
            <a:ext cx="393700" cy="26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9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图片 5">
            <a:extLst>
              <a:ext uri="{FF2B5EF4-FFF2-40B4-BE49-F238E27FC236}">
                <a16:creationId xmlns:a16="http://schemas.microsoft.com/office/drawing/2014/main" id="{4E4B15AC-1520-4439-BDF2-8335FF8BF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0"/>
            <a:ext cx="14478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文本框 3">
            <a:extLst>
              <a:ext uri="{FF2B5EF4-FFF2-40B4-BE49-F238E27FC236}">
                <a16:creationId xmlns:a16="http://schemas.microsoft.com/office/drawing/2014/main" id="{68D8BC43-FA0A-4F9A-8952-6B90ED688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3" y="153988"/>
            <a:ext cx="2011362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2.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设计说明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230204" y="866697"/>
            <a:ext cx="7089884" cy="2253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  <a:ea typeface="Arial Black" charset="0"/>
                <a:cs typeface="Arial Black" charset="0"/>
              </a:rPr>
              <a:t>HIVEST</a:t>
            </a:r>
            <a:r>
              <a:rPr kumimoji="1"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charset="0"/>
                <a:ea typeface="Arial Black" charset="0"/>
                <a:cs typeface="Arial Black" charset="0"/>
              </a:rPr>
              <a:t> </a:t>
            </a:r>
            <a:r>
              <a:rPr kumimoji="1"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是一个</a:t>
            </a:r>
            <a:endParaRPr kumimoji="1"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可以任意组合，</a:t>
            </a:r>
            <a:endParaRPr kumimoji="1"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可以飞到任何自然环境中上课，</a:t>
            </a:r>
            <a:endParaRPr kumimoji="1"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交到世界各地的新朋友的奇妙旅程学校！</a:t>
            </a:r>
            <a:endParaRPr kumimoji="1"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grpSp>
        <p:nvGrpSpPr>
          <p:cNvPr id="8" name="组 7"/>
          <p:cNvGrpSpPr/>
          <p:nvPr/>
        </p:nvGrpSpPr>
        <p:grpSpPr>
          <a:xfrm>
            <a:off x="2987824" y="3435846"/>
            <a:ext cx="6398939" cy="5932281"/>
            <a:chOff x="6277756" y="2113001"/>
            <a:chExt cx="3757079" cy="3483085"/>
          </a:xfrm>
        </p:grpSpPr>
        <p:sp>
          <p:nvSpPr>
            <p:cNvPr id="6" name="六边形 5"/>
            <p:cNvSpPr/>
            <p:nvPr/>
          </p:nvSpPr>
          <p:spPr>
            <a:xfrm>
              <a:off x="8329833" y="4436492"/>
              <a:ext cx="668234" cy="576064"/>
            </a:xfrm>
            <a:prstGeom prst="hexagon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" name="六边形 13"/>
            <p:cNvSpPr/>
            <p:nvPr/>
          </p:nvSpPr>
          <p:spPr>
            <a:xfrm>
              <a:off x="7825629" y="4148460"/>
              <a:ext cx="668234" cy="576064"/>
            </a:xfrm>
            <a:prstGeom prst="hexagon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六边形 14"/>
            <p:cNvSpPr/>
            <p:nvPr/>
          </p:nvSpPr>
          <p:spPr>
            <a:xfrm>
              <a:off x="8329833" y="3860428"/>
              <a:ext cx="668234" cy="576064"/>
            </a:xfrm>
            <a:prstGeom prst="hexagon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六边形 15"/>
            <p:cNvSpPr/>
            <p:nvPr/>
          </p:nvSpPr>
          <p:spPr>
            <a:xfrm>
              <a:off x="8844529" y="4155926"/>
              <a:ext cx="668234" cy="576064"/>
            </a:xfrm>
            <a:prstGeom prst="hexagon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" name="六边形 16"/>
            <p:cNvSpPr/>
            <p:nvPr/>
          </p:nvSpPr>
          <p:spPr>
            <a:xfrm>
              <a:off x="8844529" y="4731990"/>
              <a:ext cx="668234" cy="576064"/>
            </a:xfrm>
            <a:prstGeom prst="hexagon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" name="六边形 17"/>
            <p:cNvSpPr/>
            <p:nvPr/>
          </p:nvSpPr>
          <p:spPr>
            <a:xfrm>
              <a:off x="8329833" y="5020022"/>
              <a:ext cx="668234" cy="576064"/>
            </a:xfrm>
            <a:prstGeom prst="hexagon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" name="六边形 18"/>
            <p:cNvSpPr/>
            <p:nvPr/>
          </p:nvSpPr>
          <p:spPr>
            <a:xfrm>
              <a:off x="7812360" y="4731990"/>
              <a:ext cx="668234" cy="576064"/>
            </a:xfrm>
            <a:prstGeom prst="hexagon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0" name="六边形 19"/>
            <p:cNvSpPr/>
            <p:nvPr/>
          </p:nvSpPr>
          <p:spPr>
            <a:xfrm>
              <a:off x="7296656" y="3269432"/>
              <a:ext cx="668234" cy="576064"/>
            </a:xfrm>
            <a:prstGeom prst="hexagon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1" name="六边形 20"/>
            <p:cNvSpPr/>
            <p:nvPr/>
          </p:nvSpPr>
          <p:spPr>
            <a:xfrm>
              <a:off x="6792452" y="2981400"/>
              <a:ext cx="668234" cy="576064"/>
            </a:xfrm>
            <a:prstGeom prst="hexagon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2" name="六边形 21"/>
            <p:cNvSpPr/>
            <p:nvPr/>
          </p:nvSpPr>
          <p:spPr>
            <a:xfrm>
              <a:off x="7296656" y="2693368"/>
              <a:ext cx="668234" cy="576064"/>
            </a:xfrm>
            <a:prstGeom prst="hexagon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3" name="六边形 22"/>
            <p:cNvSpPr/>
            <p:nvPr/>
          </p:nvSpPr>
          <p:spPr>
            <a:xfrm>
              <a:off x="7811352" y="2988866"/>
              <a:ext cx="668234" cy="576064"/>
            </a:xfrm>
            <a:prstGeom prst="hexagon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4" name="六边形 23"/>
            <p:cNvSpPr/>
            <p:nvPr/>
          </p:nvSpPr>
          <p:spPr>
            <a:xfrm>
              <a:off x="7811352" y="3564930"/>
              <a:ext cx="668234" cy="576064"/>
            </a:xfrm>
            <a:prstGeom prst="hexagon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5" name="六边形 24"/>
            <p:cNvSpPr/>
            <p:nvPr/>
          </p:nvSpPr>
          <p:spPr>
            <a:xfrm>
              <a:off x="7296656" y="3852962"/>
              <a:ext cx="668234" cy="576064"/>
            </a:xfrm>
            <a:prstGeom prst="hexagon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6" name="六边形 25"/>
            <p:cNvSpPr/>
            <p:nvPr/>
          </p:nvSpPr>
          <p:spPr>
            <a:xfrm>
              <a:off x="6779183" y="3564930"/>
              <a:ext cx="668234" cy="576064"/>
            </a:xfrm>
            <a:prstGeom prst="hexagon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7" name="六边形 26"/>
            <p:cNvSpPr/>
            <p:nvPr/>
          </p:nvSpPr>
          <p:spPr>
            <a:xfrm>
              <a:off x="8851905" y="2999717"/>
              <a:ext cx="668234" cy="576064"/>
            </a:xfrm>
            <a:prstGeom prst="hexagon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8" name="六边形 27"/>
            <p:cNvSpPr/>
            <p:nvPr/>
          </p:nvSpPr>
          <p:spPr>
            <a:xfrm>
              <a:off x="8347701" y="2711685"/>
              <a:ext cx="668234" cy="576064"/>
            </a:xfrm>
            <a:prstGeom prst="hexagon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9" name="六边形 28"/>
            <p:cNvSpPr/>
            <p:nvPr/>
          </p:nvSpPr>
          <p:spPr>
            <a:xfrm>
              <a:off x="8851905" y="2423653"/>
              <a:ext cx="668234" cy="576064"/>
            </a:xfrm>
            <a:prstGeom prst="hexagon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9366601" y="2719151"/>
              <a:ext cx="668234" cy="576064"/>
            </a:xfrm>
            <a:prstGeom prst="hexagon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1" name="六边形 30"/>
            <p:cNvSpPr/>
            <p:nvPr/>
          </p:nvSpPr>
          <p:spPr>
            <a:xfrm>
              <a:off x="9366601" y="3295215"/>
              <a:ext cx="668234" cy="576064"/>
            </a:xfrm>
            <a:prstGeom prst="hexagon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2" name="六边形 31"/>
            <p:cNvSpPr/>
            <p:nvPr/>
          </p:nvSpPr>
          <p:spPr>
            <a:xfrm>
              <a:off x="8851905" y="3583247"/>
              <a:ext cx="668234" cy="576064"/>
            </a:xfrm>
            <a:prstGeom prst="hexagon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3" name="六边形 32"/>
            <p:cNvSpPr/>
            <p:nvPr/>
          </p:nvSpPr>
          <p:spPr>
            <a:xfrm>
              <a:off x="8334432" y="3295215"/>
              <a:ext cx="668234" cy="576064"/>
            </a:xfrm>
            <a:prstGeom prst="hexagon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4" name="六边形 33"/>
            <p:cNvSpPr/>
            <p:nvPr/>
          </p:nvSpPr>
          <p:spPr>
            <a:xfrm>
              <a:off x="6277756" y="2113001"/>
              <a:ext cx="668234" cy="576064"/>
            </a:xfrm>
            <a:prstGeom prst="hexagon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5" name="六边形 34"/>
            <p:cNvSpPr/>
            <p:nvPr/>
          </p:nvSpPr>
          <p:spPr>
            <a:xfrm>
              <a:off x="6792452" y="2408499"/>
              <a:ext cx="668234" cy="576064"/>
            </a:xfrm>
            <a:prstGeom prst="hexagon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6" name="六边形 35"/>
            <p:cNvSpPr/>
            <p:nvPr/>
          </p:nvSpPr>
          <p:spPr>
            <a:xfrm>
              <a:off x="6277756" y="2696531"/>
              <a:ext cx="668234" cy="576064"/>
            </a:xfrm>
            <a:prstGeom prst="hexagon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8935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图片 5">
            <a:extLst>
              <a:ext uri="{FF2B5EF4-FFF2-40B4-BE49-F238E27FC236}">
                <a16:creationId xmlns:a16="http://schemas.microsoft.com/office/drawing/2014/main" id="{4E4B15AC-1520-4439-BDF2-8335FF8BF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0"/>
            <a:ext cx="14478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文本框 3">
            <a:extLst>
              <a:ext uri="{FF2B5EF4-FFF2-40B4-BE49-F238E27FC236}">
                <a16:creationId xmlns:a16="http://schemas.microsoft.com/office/drawing/2014/main" id="{68D8BC43-FA0A-4F9A-8952-6B90ED688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3" y="153988"/>
            <a:ext cx="2011362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2.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设计说明</a:t>
            </a:r>
          </a:p>
        </p:txBody>
      </p:sp>
      <p:grpSp>
        <p:nvGrpSpPr>
          <p:cNvPr id="2" name="组 1"/>
          <p:cNvGrpSpPr/>
          <p:nvPr/>
        </p:nvGrpSpPr>
        <p:grpSpPr>
          <a:xfrm>
            <a:off x="6277756" y="2113001"/>
            <a:ext cx="3757079" cy="3483085"/>
            <a:chOff x="6277756" y="2113001"/>
            <a:chExt cx="3757079" cy="3483085"/>
          </a:xfrm>
        </p:grpSpPr>
        <p:sp>
          <p:nvSpPr>
            <p:cNvPr id="6" name="六边形 5"/>
            <p:cNvSpPr/>
            <p:nvPr/>
          </p:nvSpPr>
          <p:spPr>
            <a:xfrm>
              <a:off x="8329833" y="4436492"/>
              <a:ext cx="668234" cy="576064"/>
            </a:xfrm>
            <a:prstGeom prst="hexagon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" name="六边形 13"/>
            <p:cNvSpPr/>
            <p:nvPr/>
          </p:nvSpPr>
          <p:spPr>
            <a:xfrm>
              <a:off x="7825629" y="4148460"/>
              <a:ext cx="668234" cy="576064"/>
            </a:xfrm>
            <a:prstGeom prst="hexagon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六边形 14"/>
            <p:cNvSpPr/>
            <p:nvPr/>
          </p:nvSpPr>
          <p:spPr>
            <a:xfrm>
              <a:off x="8329833" y="3860428"/>
              <a:ext cx="668234" cy="576064"/>
            </a:xfrm>
            <a:prstGeom prst="hexagon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六边形 15"/>
            <p:cNvSpPr/>
            <p:nvPr/>
          </p:nvSpPr>
          <p:spPr>
            <a:xfrm>
              <a:off x="8844529" y="4155926"/>
              <a:ext cx="668234" cy="576064"/>
            </a:xfrm>
            <a:prstGeom prst="hexagon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" name="六边形 16"/>
            <p:cNvSpPr/>
            <p:nvPr/>
          </p:nvSpPr>
          <p:spPr>
            <a:xfrm>
              <a:off x="8844529" y="4731990"/>
              <a:ext cx="668234" cy="576064"/>
            </a:xfrm>
            <a:prstGeom prst="hexagon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" name="六边形 17"/>
            <p:cNvSpPr/>
            <p:nvPr/>
          </p:nvSpPr>
          <p:spPr>
            <a:xfrm>
              <a:off x="8329833" y="5020022"/>
              <a:ext cx="668234" cy="576064"/>
            </a:xfrm>
            <a:prstGeom prst="hexagon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" name="六边形 18"/>
            <p:cNvSpPr/>
            <p:nvPr/>
          </p:nvSpPr>
          <p:spPr>
            <a:xfrm>
              <a:off x="7812360" y="4731990"/>
              <a:ext cx="668234" cy="576064"/>
            </a:xfrm>
            <a:prstGeom prst="hexagon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0" name="六边形 19"/>
            <p:cNvSpPr/>
            <p:nvPr/>
          </p:nvSpPr>
          <p:spPr>
            <a:xfrm>
              <a:off x="7296656" y="3269432"/>
              <a:ext cx="668234" cy="576064"/>
            </a:xfrm>
            <a:prstGeom prst="hexagon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1" name="六边形 20"/>
            <p:cNvSpPr/>
            <p:nvPr/>
          </p:nvSpPr>
          <p:spPr>
            <a:xfrm>
              <a:off x="6792452" y="2981400"/>
              <a:ext cx="668234" cy="576064"/>
            </a:xfrm>
            <a:prstGeom prst="hexagon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2" name="六边形 21"/>
            <p:cNvSpPr/>
            <p:nvPr/>
          </p:nvSpPr>
          <p:spPr>
            <a:xfrm>
              <a:off x="7296656" y="2693368"/>
              <a:ext cx="668234" cy="576064"/>
            </a:xfrm>
            <a:prstGeom prst="hexagon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3" name="六边形 22"/>
            <p:cNvSpPr/>
            <p:nvPr/>
          </p:nvSpPr>
          <p:spPr>
            <a:xfrm>
              <a:off x="7811352" y="2988866"/>
              <a:ext cx="668234" cy="576064"/>
            </a:xfrm>
            <a:prstGeom prst="hexagon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4" name="六边形 23"/>
            <p:cNvSpPr/>
            <p:nvPr/>
          </p:nvSpPr>
          <p:spPr>
            <a:xfrm>
              <a:off x="7811352" y="3564930"/>
              <a:ext cx="668234" cy="576064"/>
            </a:xfrm>
            <a:prstGeom prst="hexagon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5" name="六边形 24"/>
            <p:cNvSpPr/>
            <p:nvPr/>
          </p:nvSpPr>
          <p:spPr>
            <a:xfrm>
              <a:off x="7296656" y="3852962"/>
              <a:ext cx="668234" cy="576064"/>
            </a:xfrm>
            <a:prstGeom prst="hexagon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6" name="六边形 25"/>
            <p:cNvSpPr/>
            <p:nvPr/>
          </p:nvSpPr>
          <p:spPr>
            <a:xfrm>
              <a:off x="6779183" y="3564930"/>
              <a:ext cx="668234" cy="576064"/>
            </a:xfrm>
            <a:prstGeom prst="hexagon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7" name="六边形 26"/>
            <p:cNvSpPr/>
            <p:nvPr/>
          </p:nvSpPr>
          <p:spPr>
            <a:xfrm>
              <a:off x="8851905" y="2999717"/>
              <a:ext cx="668234" cy="576064"/>
            </a:xfrm>
            <a:prstGeom prst="hexagon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8" name="六边形 27"/>
            <p:cNvSpPr/>
            <p:nvPr/>
          </p:nvSpPr>
          <p:spPr>
            <a:xfrm>
              <a:off x="8347701" y="2711685"/>
              <a:ext cx="668234" cy="576064"/>
            </a:xfrm>
            <a:prstGeom prst="hexagon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9" name="六边形 28"/>
            <p:cNvSpPr/>
            <p:nvPr/>
          </p:nvSpPr>
          <p:spPr>
            <a:xfrm>
              <a:off x="8851905" y="2423653"/>
              <a:ext cx="668234" cy="576064"/>
            </a:xfrm>
            <a:prstGeom prst="hexagon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9366601" y="2719151"/>
              <a:ext cx="668234" cy="576064"/>
            </a:xfrm>
            <a:prstGeom prst="hexagon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1" name="六边形 30"/>
            <p:cNvSpPr/>
            <p:nvPr/>
          </p:nvSpPr>
          <p:spPr>
            <a:xfrm>
              <a:off x="9366601" y="3295215"/>
              <a:ext cx="668234" cy="576064"/>
            </a:xfrm>
            <a:prstGeom prst="hexagon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2" name="六边形 31"/>
            <p:cNvSpPr/>
            <p:nvPr/>
          </p:nvSpPr>
          <p:spPr>
            <a:xfrm>
              <a:off x="8851905" y="3583247"/>
              <a:ext cx="668234" cy="576064"/>
            </a:xfrm>
            <a:prstGeom prst="hexagon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3" name="六边形 32"/>
            <p:cNvSpPr/>
            <p:nvPr/>
          </p:nvSpPr>
          <p:spPr>
            <a:xfrm>
              <a:off x="8334432" y="3295215"/>
              <a:ext cx="668234" cy="576064"/>
            </a:xfrm>
            <a:prstGeom prst="hexagon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4" name="六边形 33"/>
            <p:cNvSpPr/>
            <p:nvPr/>
          </p:nvSpPr>
          <p:spPr>
            <a:xfrm>
              <a:off x="6277756" y="2113001"/>
              <a:ext cx="668234" cy="576064"/>
            </a:xfrm>
            <a:prstGeom prst="hexagon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5" name="六边形 34"/>
            <p:cNvSpPr/>
            <p:nvPr/>
          </p:nvSpPr>
          <p:spPr>
            <a:xfrm>
              <a:off x="6792452" y="2408499"/>
              <a:ext cx="668234" cy="576064"/>
            </a:xfrm>
            <a:prstGeom prst="hexagon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6" name="六边形 35"/>
            <p:cNvSpPr/>
            <p:nvPr/>
          </p:nvSpPr>
          <p:spPr>
            <a:xfrm>
              <a:off x="6277756" y="2696531"/>
              <a:ext cx="668234" cy="576064"/>
            </a:xfrm>
            <a:prstGeom prst="hexagon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37" name="圆角矩形标注 36"/>
          <p:cNvSpPr/>
          <p:nvPr/>
        </p:nvSpPr>
        <p:spPr>
          <a:xfrm>
            <a:off x="1900595" y="954782"/>
            <a:ext cx="3888432" cy="2088232"/>
          </a:xfrm>
          <a:prstGeom prst="wedgeRoundRectCallout">
            <a:avLst>
              <a:gd name="adj1" fmla="val -37817"/>
              <a:gd name="adj2" fmla="val 62500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01"/>
          <a:stretch/>
        </p:blipFill>
        <p:spPr>
          <a:xfrm>
            <a:off x="244411" y="2610966"/>
            <a:ext cx="2002036" cy="1729749"/>
          </a:xfrm>
          <a:prstGeom prst="rect">
            <a:avLst/>
          </a:prstGeom>
        </p:spPr>
      </p:pic>
      <p:sp>
        <p:nvSpPr>
          <p:cNvPr id="39" name="文本框 9">
            <a:extLst>
              <a:ext uri="{FF2B5EF4-FFF2-40B4-BE49-F238E27FC236}">
                <a16:creationId xmlns:a16="http://schemas.microsoft.com/office/drawing/2014/main" id="{F8254EEF-02C5-413D-B258-97B721D60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4611" y="1115522"/>
            <a:ext cx="3600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我发现蜂巢是一个好有趣的结构，它可以随意拼接，无限放大。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我把它用在学校上，每个班级就是一个小蜂巢，组合起来就是一个大学校。</a:t>
            </a:r>
          </a:p>
        </p:txBody>
      </p:sp>
    </p:spTree>
    <p:extLst>
      <p:ext uri="{BB962C8B-B14F-4D97-AF65-F5344CB8AC3E}">
        <p14:creationId xmlns:p14="http://schemas.microsoft.com/office/powerpoint/2010/main" val="14342395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4"/>
  <p:tag name="KSO_WM_SLIDE_LAYOUT" val="a_l"/>
  <p:tag name="KSO_WM_SLIDE_LAYOUT_CNT" val="1_1"/>
  <p:tag name="KSO_WM_SLIDE_TYPE" val="contents"/>
  <p:tag name="KSO_WM_BEAUTIFY_FLAG" val="#wm#"/>
  <p:tag name="KSO_WM_TEMPLATE_CATEGORY" val="diagram"/>
  <p:tag name="KSO_WM_TEMPLATE_INDEX" val="20170902"/>
  <p:tag name="KSO_WM_SLIDE_ID" val="diagram20170902_4"/>
  <p:tag name="KSO_WM_SLIDE_INDEX" val="4"/>
  <p:tag name="KSO_WM_DIAGRAM_GROUP_CODE" val="l1-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0"/>
  <p:tag name="KSO_WM_UNIT_HIGHLIGHT" val="1"/>
  <p:tag name="KSO_WM_UNIT_COMPATIBLE" val="0"/>
  <p:tag name="KSO_WM_UNIT_CLEAR" val="0"/>
  <p:tag name="KSO_WM_TAG_VERSION" val="1.0"/>
  <p:tag name="KSO_WM_BEAUTIFY_FLAG" val="#wm#"/>
  <p:tag name="KSO_WM_TEMPLATE_CATEGORY" val="diagram"/>
  <p:tag name="KSO_WM_TEMPLATE_INDEX" val="20170902"/>
  <p:tag name="KSO_WM_UNIT_TYPE" val="l_h_i"/>
  <p:tag name="KSO_WM_UNIT_INDEX" val="1_3_2"/>
  <p:tag name="KSO_WM_UNIT_ID" val="diagram20170902_4*l_h_i*1_3_2"/>
  <p:tag name="KSO_WM_UNIT_LAYERLEVEL" val="1_1_1"/>
  <p:tag name="KSO_WM_DIAGRAM_GROUP_CODE" val="l1-1"/>
  <p:tag name="KSO_WM_UNIT_TEXT_FILL_FORE_SCHEMECOLOR_INDEX" val="13"/>
  <p:tag name="KSO_WM_UNIT_TEXT_FILL_TYPE" val="1"/>
  <p:tag name="KSO_WM_UNIT_USESOURCEFORMAT_APPLY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0902"/>
  <p:tag name="KSO_WM_UNIT_TYPE" val="l_h_a"/>
  <p:tag name="KSO_WM_UNIT_INDEX" val="1_3_1"/>
  <p:tag name="KSO_WM_UNIT_LAYERLEVEL" val="1_1_1"/>
  <p:tag name="KSO_WM_UNIT_VALUE" val="12"/>
  <p:tag name="KSO_WM_UNIT_HIGHLIGHT" val="0"/>
  <p:tag name="KSO_WM_UNIT_COMPATIBLE" val="0"/>
  <p:tag name="KSO_WM_UNIT_CLEAR" val="0"/>
  <p:tag name="KSO_WM_UNIT_PRESET_TEXT_INDEX" val="3"/>
  <p:tag name="KSO_WM_UNIT_PRESET_TEXT_LEN" val="11"/>
  <p:tag name="KSO_WM_DIAGRAM_GROUP_CODE" val="l1-1"/>
  <p:tag name="KSO_WM_UNIT_ID" val="diagram20170902_4*l_h_a*1_3_1"/>
  <p:tag name="KSO_WM_UNIT_TEXT_FILL_FORE_SCHEMECOLOR_INDEX" val="13"/>
  <p:tag name="KSO_WM_UNIT_TEXT_FILL_TYPE" val="1"/>
  <p:tag name="KSO_WM_UNIT_USESOURCEFORMAT_APPLY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0902"/>
  <p:tag name="KSO_WM_UNIT_TYPE" val="l_h_i"/>
  <p:tag name="KSO_WM_UNIT_INDEX" val="1_4_1"/>
  <p:tag name="KSO_WM_UNIT_ID" val="diagram20170902_4*l_h_i*1_4_1"/>
  <p:tag name="KSO_WM_UNIT_LAYERLEVEL" val="1_1_1"/>
  <p:tag name="KSO_WM_DIAGRAM_GROUP_CODE" val="l1-1"/>
  <p:tag name="KSO_WM_UNIT_FILL_FORE_SCHEMECOLOR_INDEX" val="8"/>
  <p:tag name="KSO_WM_UNIT_FILL_TYPE" val="1"/>
  <p:tag name="KSO_WM_UNIT_TEXT_FILL_FORE_SCHEMECOLOR_INDEX" val="13"/>
  <p:tag name="KSO_WM_UNIT_TEXT_FILL_TYPE" val="1"/>
  <p:tag name="KSO_WM_UNIT_USESOURCEFORMAT_APPLY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0"/>
  <p:tag name="KSO_WM_UNIT_HIGHLIGHT" val="1"/>
  <p:tag name="KSO_WM_UNIT_COMPATIBLE" val="0"/>
  <p:tag name="KSO_WM_UNIT_CLEAR" val="0"/>
  <p:tag name="KSO_WM_TAG_VERSION" val="1.0"/>
  <p:tag name="KSO_WM_BEAUTIFY_FLAG" val="#wm#"/>
  <p:tag name="KSO_WM_TEMPLATE_CATEGORY" val="diagram"/>
  <p:tag name="KSO_WM_TEMPLATE_INDEX" val="20170902"/>
  <p:tag name="KSO_WM_UNIT_TYPE" val="l_h_i"/>
  <p:tag name="KSO_WM_UNIT_INDEX" val="1_4_2"/>
  <p:tag name="KSO_WM_UNIT_ID" val="diagram20170902_4*l_h_i*1_4_2"/>
  <p:tag name="KSO_WM_UNIT_LAYERLEVEL" val="1_1_1"/>
  <p:tag name="KSO_WM_DIAGRAM_GROUP_CODE" val="l1-1"/>
  <p:tag name="KSO_WM_UNIT_TEXT_FILL_FORE_SCHEMECOLOR_INDEX" val="13"/>
  <p:tag name="KSO_WM_UNIT_TEXT_FILL_TYPE" val="1"/>
  <p:tag name="KSO_WM_UNIT_USESOURCEFORMAT_APPLY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0902"/>
  <p:tag name="KSO_WM_UNIT_TYPE" val="l_h_a"/>
  <p:tag name="KSO_WM_UNIT_INDEX" val="1_4_1"/>
  <p:tag name="KSO_WM_UNIT_LAYERLEVEL" val="1_1_1"/>
  <p:tag name="KSO_WM_UNIT_VALUE" val="12"/>
  <p:tag name="KSO_WM_UNIT_HIGHLIGHT" val="0"/>
  <p:tag name="KSO_WM_UNIT_COMPATIBLE" val="0"/>
  <p:tag name="KSO_WM_UNIT_CLEAR" val="0"/>
  <p:tag name="KSO_WM_UNIT_PRESET_TEXT_INDEX" val="3"/>
  <p:tag name="KSO_WM_UNIT_PRESET_TEXT_LEN" val="11"/>
  <p:tag name="KSO_WM_DIAGRAM_GROUP_CODE" val="l1-1"/>
  <p:tag name="KSO_WM_UNIT_ID" val="diagram20170902_4*l_h_a*1_4_1"/>
  <p:tag name="KSO_WM_UNIT_TEXT_FILL_FORE_SCHEMECOLOR_INDEX" val="13"/>
  <p:tag name="KSO_WM_UNIT_TEXT_FILL_TYPE" val="1"/>
  <p:tag name="KSO_WM_UNIT_USESOURCEFORMAT_APPLY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0902"/>
  <p:tag name="KSO_WM_UNIT_TYPE" val="a"/>
  <p:tag name="KSO_WM_UNIT_INDEX" val="1"/>
  <p:tag name="KSO_WM_UNIT_LAYERLEVEL" val="1"/>
  <p:tag name="KSO_WM_UNIT_ISCONTENTSTITLE" val="1"/>
  <p:tag name="KSO_WM_UNIT_VALUE" val="6"/>
  <p:tag name="KSO_WM_UNIT_HIGHLIGHT" val="0"/>
  <p:tag name="KSO_WM_UNIT_COMPATIBLE" val="0"/>
  <p:tag name="KSO_WM_UNIT_CLEAR" val="0"/>
  <p:tag name="KSO_WM_DIAGRAM_GROUP_CODE" val="l1_1"/>
  <p:tag name="KSO_WM_UNIT_ID" val="diagram20170902_4*a*1"/>
  <p:tag name="KSO_WM_UNIT_PRESET_TEXT" val="CONTENTS"/>
  <p:tag name="KSO_WM_UNIT_TEXT_FILL_FORE_SCHEMECOLOR_INDEX" val="5"/>
  <p:tag name="KSO_WM_UNIT_TEXT_FILL_TYPE" val="1"/>
  <p:tag name="KSO_WM_UNIT_USESOURCEFORMAT_APPLY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0902"/>
  <p:tag name="KSO_WM_UNIT_TYPE" val="l_h_i"/>
  <p:tag name="KSO_WM_UNIT_INDEX" val="1_1_1"/>
  <p:tag name="KSO_WM_UNIT_ID" val="diagram20170902_4*l_h_i*1_1_1"/>
  <p:tag name="KSO_WM_UNIT_LAYERLEVEL" val="1_1_1"/>
  <p:tag name="KSO_WM_DIAGRAM_GROUP_CODE" val="l1-1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0"/>
  <p:tag name="KSO_WM_UNIT_HIGHLIGHT" val="1"/>
  <p:tag name="KSO_WM_UNIT_COMPATIBLE" val="0"/>
  <p:tag name="KSO_WM_UNIT_CLEAR" val="0"/>
  <p:tag name="KSO_WM_TAG_VERSION" val="1.0"/>
  <p:tag name="KSO_WM_BEAUTIFY_FLAG" val="#wm#"/>
  <p:tag name="KSO_WM_TEMPLATE_CATEGORY" val="diagram"/>
  <p:tag name="KSO_WM_TEMPLATE_INDEX" val="20170902"/>
  <p:tag name="KSO_WM_UNIT_TYPE" val="l_h_i"/>
  <p:tag name="KSO_WM_UNIT_INDEX" val="1_1_2"/>
  <p:tag name="KSO_WM_UNIT_ID" val="diagram20170902_4*l_h_i*1_1_2"/>
  <p:tag name="KSO_WM_UNIT_LAYERLEVEL" val="1_1_1"/>
  <p:tag name="KSO_WM_DIAGRAM_GROUP_CODE" val="l1-1"/>
  <p:tag name="KSO_WM_UNIT_TEXT_FILL_FORE_SCHEMECOLOR_INDEX" val="13"/>
  <p:tag name="KSO_WM_UNIT_TEXT_FILL_TYPE" val="1"/>
  <p:tag name="KSO_WM_UNIT_USESOURCEFORMAT_APPLY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0902"/>
  <p:tag name="KSO_WM_UNIT_TYPE" val="l_h_a"/>
  <p:tag name="KSO_WM_UNIT_INDEX" val="1_1_1"/>
  <p:tag name="KSO_WM_UNIT_LAYERLEVEL" val="1_1_1"/>
  <p:tag name="KSO_WM_UNIT_VALUE" val="12"/>
  <p:tag name="KSO_WM_UNIT_HIGHLIGHT" val="0"/>
  <p:tag name="KSO_WM_UNIT_COMPATIBLE" val="0"/>
  <p:tag name="KSO_WM_UNIT_CLEAR" val="0"/>
  <p:tag name="KSO_WM_UNIT_PRESET_TEXT_INDEX" val="3"/>
  <p:tag name="KSO_WM_UNIT_PRESET_TEXT_LEN" val="11"/>
  <p:tag name="KSO_WM_DIAGRAM_GROUP_CODE" val="l1-1"/>
  <p:tag name="KSO_WM_UNIT_ID" val="diagram20170902_4*l_h_a*1_1_1"/>
  <p:tag name="KSO_WM_UNIT_TEXT_FILL_FORE_SCHEMECOLOR_INDEX" val="13"/>
  <p:tag name="KSO_WM_UNIT_TEXT_FILL_TYPE" val="1"/>
  <p:tag name="KSO_WM_UNIT_USESOURCEFORMAT_APPLY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0902"/>
  <p:tag name="KSO_WM_UNIT_TYPE" val="l_h_i"/>
  <p:tag name="KSO_WM_UNIT_INDEX" val="1_2_1"/>
  <p:tag name="KSO_WM_UNIT_ID" val="diagram20170902_4*l_h_i*1_2_1"/>
  <p:tag name="KSO_WM_UNIT_LAYERLEVEL" val="1_1_1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0"/>
  <p:tag name="KSO_WM_UNIT_HIGHLIGHT" val="0"/>
  <p:tag name="KSO_WM_UNIT_COMPATIBLE" val="0"/>
  <p:tag name="KSO_WM_UNIT_CLEAR" val="0"/>
  <p:tag name="KSO_WM_TAG_VERSION" val="1.0"/>
  <p:tag name="KSO_WM_BEAUTIFY_FLAG" val="#wm#"/>
  <p:tag name="KSO_WM_TEMPLATE_CATEGORY" val="diagram"/>
  <p:tag name="KSO_WM_TEMPLATE_INDEX" val="20170902"/>
  <p:tag name="KSO_WM_UNIT_TYPE" val="l_h_i"/>
  <p:tag name="KSO_WM_UNIT_INDEX" val="1_2_2"/>
  <p:tag name="KSO_WM_UNIT_ID" val="diagram20170902_4*l_h_i*1_2_2"/>
  <p:tag name="KSO_WM_UNIT_LAYERLEVEL" val="1_1_1"/>
  <p:tag name="KSO_WM_DIAGRAM_GROUP_CODE" val="l1-1"/>
  <p:tag name="KSO_WM_UNIT_TEXT_FILL_FORE_SCHEMECOLOR_INDEX" val="13"/>
  <p:tag name="KSO_WM_UNIT_TEXT_FILL_TYPE" val="1"/>
  <p:tag name="KSO_WM_UNIT_USESOURCEFORMAT_APPLY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0902"/>
  <p:tag name="KSO_WM_UNIT_TYPE" val="l_h_a"/>
  <p:tag name="KSO_WM_UNIT_INDEX" val="1_2_1"/>
  <p:tag name="KSO_WM_UNIT_LAYERLEVEL" val="1_1_1"/>
  <p:tag name="KSO_WM_UNIT_VALUE" val="12"/>
  <p:tag name="KSO_WM_UNIT_HIGHLIGHT" val="0"/>
  <p:tag name="KSO_WM_UNIT_COMPATIBLE" val="0"/>
  <p:tag name="KSO_WM_UNIT_CLEAR" val="0"/>
  <p:tag name="KSO_WM_UNIT_PRESET_TEXT_INDEX" val="3"/>
  <p:tag name="KSO_WM_UNIT_PRESET_TEXT_LEN" val="11"/>
  <p:tag name="KSO_WM_DIAGRAM_GROUP_CODE" val="l1-1"/>
  <p:tag name="KSO_WM_UNIT_ID" val="diagram20170902_4*l_h_a*1_2_1"/>
  <p:tag name="KSO_WM_UNIT_TEXT_FILL_FORE_SCHEMECOLOR_INDEX" val="13"/>
  <p:tag name="KSO_WM_UNIT_TEXT_FILL_TYPE" val="1"/>
  <p:tag name="KSO_WM_UNIT_USESOURCEFORMAT_APPLY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0902"/>
  <p:tag name="KSO_WM_UNIT_TYPE" val="l_h_i"/>
  <p:tag name="KSO_WM_UNIT_INDEX" val="1_3_1"/>
  <p:tag name="KSO_WM_UNIT_ID" val="diagram20170902_4*l_h_i*1_3_1"/>
  <p:tag name="KSO_WM_UNIT_LAYERLEVEL" val="1_1_1"/>
  <p:tag name="KSO_WM_DIAGRAM_GROUP_CODE" val="l1-1"/>
  <p:tag name="KSO_WM_UNIT_FILL_FORE_SCHEMECOLOR_INDEX" val="9"/>
  <p:tag name="KSO_WM_UNIT_FILL_TYPE" val="1"/>
  <p:tag name="KSO_WM_UNIT_TEXT_FILL_FORE_SCHEMECOLOR_INDEX" val="13"/>
  <p:tag name="KSO_WM_UNIT_TEXT_FILL_TYPE" val="1"/>
  <p:tag name="KSO_WM_UNIT_USESOURCEFORMAT_APPLY" val="0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825</Words>
  <Application>Microsoft Office PowerPoint</Application>
  <PresentationFormat>全屏显示(16:9)</PresentationFormat>
  <Paragraphs>107</Paragraphs>
  <Slides>22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32" baseType="lpstr">
      <vt:lpstr>等线</vt:lpstr>
      <vt:lpstr>微软雅黑</vt:lpstr>
      <vt:lpstr>微软雅黑</vt:lpstr>
      <vt:lpstr>Arial</vt:lpstr>
      <vt:lpstr>Arial Black</vt:lpstr>
      <vt:lpstr>Calibri</vt:lpstr>
      <vt:lpstr>Comic Sans MS</vt:lpstr>
      <vt:lpstr>Wingdings</vt:lpstr>
      <vt:lpstr>默认设计模板</vt:lpstr>
      <vt:lpstr>1_默认设计模板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Cathy Yao</cp:lastModifiedBy>
  <cp:revision>59</cp:revision>
  <dcterms:created xsi:type="dcterms:W3CDTF">2020-06-16T05:41:49Z</dcterms:created>
  <dcterms:modified xsi:type="dcterms:W3CDTF">2020-06-30T05:00:19Z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  <property fmtid="{D5CDD505-2E9C-101B-9397-08002B2CF9AE}" pid="3" name="MSIP_Label_f42aa342-8706-4288-bd11-ebb85995028c_Enabled">
    <vt:lpwstr>true</vt:lpwstr>
  </property>
  <property fmtid="{D5CDD505-2E9C-101B-9397-08002B2CF9AE}" pid="4" name="MSIP_Label_f42aa342-8706-4288-bd11-ebb85995028c_SetDate">
    <vt:lpwstr>2020-06-21T06:27:53Z</vt:lpwstr>
  </property>
  <property fmtid="{D5CDD505-2E9C-101B-9397-08002B2CF9AE}" pid="5" name="MSIP_Label_f42aa342-8706-4288-bd11-ebb85995028c_Method">
    <vt:lpwstr>Standard</vt:lpwstr>
  </property>
  <property fmtid="{D5CDD505-2E9C-101B-9397-08002B2CF9AE}" pid="6" name="MSIP_Label_f42aa342-8706-4288-bd11-ebb85995028c_Name">
    <vt:lpwstr>Internal</vt:lpwstr>
  </property>
  <property fmtid="{D5CDD505-2E9C-101B-9397-08002B2CF9AE}" pid="7" name="MSIP_Label_f42aa342-8706-4288-bd11-ebb85995028c_SiteId">
    <vt:lpwstr>72f988bf-86f1-41af-91ab-2d7cd011db47</vt:lpwstr>
  </property>
  <property fmtid="{D5CDD505-2E9C-101B-9397-08002B2CF9AE}" pid="8" name="MSIP_Label_f42aa342-8706-4288-bd11-ebb85995028c_ActionId">
    <vt:lpwstr>86514fb4-7f2d-4468-9f3b-2a1f333caa98</vt:lpwstr>
  </property>
  <property fmtid="{D5CDD505-2E9C-101B-9397-08002B2CF9AE}" pid="9" name="MSIP_Label_f42aa342-8706-4288-bd11-ebb85995028c_ContentBits">
    <vt:lpwstr>0</vt:lpwstr>
  </property>
</Properties>
</file>