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8" r:id="rId3"/>
    <p:sldId id="259" r:id="rId4"/>
    <p:sldId id="267" r:id="rId5"/>
    <p:sldId id="263" r:id="rId6"/>
    <p:sldId id="266" r:id="rId7"/>
    <p:sldId id="262" r:id="rId8"/>
    <p:sldId id="264" r:id="rId9"/>
    <p:sldId id="269" r:id="rId10"/>
    <p:sldId id="271" r:id="rId11"/>
    <p:sldId id="272" r:id="rId12"/>
    <p:sldId id="282" r:id="rId13"/>
    <p:sldId id="283" r:id="rId14"/>
    <p:sldId id="284" r:id="rId15"/>
    <p:sldId id="285" r:id="rId16"/>
    <p:sldId id="287" r:id="rId17"/>
    <p:sldId id="286" r:id="rId18"/>
    <p:sldId id="288" r:id="rId19"/>
    <p:sldId id="281" r:id="rId20"/>
  </p:sldIdLst>
  <p:sldSz cx="12192000" cy="6858000"/>
  <p:notesSz cx="6858000" cy="9144000"/>
  <p:embeddedFontLst>
    <p:embeddedFont>
      <p:font typeface="Microsoft YaHei" panose="020B0503020204020204" pitchFamily="34" charset="-122"/>
      <p:regular r:id="rId21"/>
      <p:bold r:id="rId22"/>
    </p:embeddedFont>
    <p:embeddedFont>
      <p:font typeface="等线" panose="02010600030101010101" pitchFamily="2" charset="-122"/>
      <p:regular r:id="rId23"/>
      <p:bold r:id="rId24"/>
    </p:embeddedFont>
    <p:embeddedFont>
      <p:font typeface="等线 Light" panose="02010600030101010101" pitchFamily="2" charset="-122"/>
      <p:regular r:id="rId25"/>
    </p:embeddedFont>
    <p:embeddedFont>
      <p:font typeface="MF YanSong (Noncommercial) Regular" pitchFamily="2" charset="-122"/>
      <p:regular r:id="rId26"/>
    </p:embeddedFont>
    <p:embeddedFont>
      <p:font typeface="zihun272hao-qunyingti" pitchFamily="2" charset="-122"/>
      <p:regular r:id="rId2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A66F"/>
    <a:srgbClr val="023A30"/>
    <a:srgbClr val="9B6C47"/>
    <a:srgbClr val="107B79"/>
    <a:srgbClr val="00382D"/>
    <a:srgbClr val="EA5345"/>
    <a:srgbClr val="BC30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76"/>
    <p:restoredTop sz="96327"/>
  </p:normalViewPr>
  <p:slideViewPr>
    <p:cSldViewPr snapToGrid="0" showGuides="1">
      <p:cViewPr varScale="1">
        <p:scale>
          <a:sx n="119" d="100"/>
          <a:sy n="119" d="100"/>
        </p:scale>
        <p:origin x="664"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13:47:45.980"/>
    </inkml:context>
    <inkml:brush xml:id="br0">
      <inkml:brushProperty name="width" value="0.05" units="cm"/>
      <inkml:brushProperty name="height" value="0.05" units="cm"/>
      <inkml:brushProperty name="color" value="#FF0518"/>
    </inkml:brush>
  </inkml:definitions>
  <inkml:trace contextRef="#ctx0" brushRef="#br0">1 2235 24575,'3'-8'0,"2"0"0,3 3 0,0-2 0,0 6 0,0-3 0,8 1 0,-6-2 0,5 0-3163,41-19 3163,-23 13 0,30-14 0,-42 15 0,2-2 0,-8 2 0,8-2 0,40-14 0,-35 13 0,38-12 0,2-1 0,-34 11 0,33-8 0,1 0 0,-32 10 0,22-13 0,2-1 0,-13 8-2470,24-21 2470,-46 30 0,-9 2 0,0 0 0,9-2 0,-6-3 0,61-21 0,-41 9-1553,33-5 1,1 0 1552,-21 1 0,29-5 0,-1 1-269,-28 8 269,29-7 0,1 2 0,-30 13 0,15-7 0,18-5 0,-12 5-771,12-2 771,-19 4 0,17-6 0,1 0 0,-18 6 0,21-5 0,-16 6 0,19-5 0,-1 0 0,-17 3 473,19-10-473,-25 13 0,15-3 0,0 0 0,-15 4 0,-18 2 0,1-1 0,23-5 0,18-4 0,1-1 0,-16 6 0,-15 6 0,-2 0 0,22-8 0,10-3 0,-16 6-3137,2 2 3137,0 0-1138,-21 1 1,0-1 1137,30-4 0,7-10-729,-14 16 0,0 2 729,19-6 0,-24 4 0,18-3 0,1-1 0,-14 3 0,-8 2 0,-3 0-70,14-4 1,9-2-1,-16 3 70,2 0 279,1 8-279,-1-6 0,16 1 0,-12-4 0,-5 4 0,-5-3 0,-3 2 0,-10 4 0,16-3 0,16-4 0,-15 3 0,-9 0 0,14 0 0,-6 3 1218,-37 7-1218,0 2 2771,0-1-2771,7-1 2146,-14 1-2146,13-5 0,40 1 0,-41 2 0,27 1 0,0 1 0,-29 5 0,35-2 898,-49 3-898,-9 0 0,1 0 0,15 0 0,-12-4 1302,21 3-1302,24-6 0,-28 6 0,19-1 0,-2 0 0,-26 2 0,30-2 0,0 0 0,-28 2 4584,40-4-4584,-54 4 0,1 0 1342,-1 0-1342,0 0 0,1 0 0,-1 0 0,47-13 0,-35 10 0,57-17 0,-40 18-1854,-1-5 1854,-5 7 0,-23 0 1660,1 0-1660,-1 0 0,0 0 0,1 0 0,21 0 0,-20 0 0,45-4 0,-44 3 0,33-3 0,-36 4 0,32 0 0,-34 0 0,38 0 0,-39 0 2038,38 8-2038,-32-7 0,22 7 0,-27-5 0,23-2 0,-23 3 0,34-1 0,-32-2 0,33 3 0,-32-4 0,35 4 0,-35-3 0,50 2 0,-46-3 0,64 4 0,-64-3-6784,61 2 6784,-58-3-2101,61 4 2101,-59-3-1476,48 3 1476,-56-4 0,30 0 0,-32 0 5012,19 0-5012,-22 0 2742,3 0-2742,-8 0 2607,0 0-2607,4 0 0,0 3 0,5-2 0,-5 3 0,15-4 0,-12 0 0,38 0 0,-34 0 0,36 0 0,-42 0 0,24 0 0,-26 0 0,8 0 0,-11 0 0,0 0 0,4 0 0,8 3 0,9-2 0,-3 3 0,31-1 0,-34-2 0,37 3 0,-44-4 0,18 0 0,-28 0 0,5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13:47:46.978"/>
    </inkml:context>
    <inkml:brush xml:id="br0">
      <inkml:brushProperty name="width" value="0.05" units="cm"/>
      <inkml:brushProperty name="height" value="0.05" units="cm"/>
      <inkml:brushProperty name="color" value="#FF0518"/>
    </inkml:brush>
  </inkml:definitions>
  <inkml:trace contextRef="#ctx0" brushRef="#br0">92 1 24575,'8'0'0,"0"0"0,0 0 0,0 0 0,4 0 0,-3 0 0,3 0 0,7 3 0,-1 6 0,62 14 0,-46-8 0,18 4 0,0-1 0,-19-4 0,55 20 0,-58-22 0,33 11 0,-51-14 0,7 3 0,-12-8 0,-10 0 0,2-4 0,-7 0 0,0 0 0,-1 0 0,1 0 0,0 0 0,0 0 0,-1 4 0,-14 0 0,11 4 0,-44 4 0,40-7-6784,-55 10 6784,56-10-1967,-59 18 1967,53-16 0,-58 19 0,55-24 0,-51 20 0,55-15-1046,-36 8 1046,44-7 0,-18-3 0,23-2 0,-4-3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13:47:51.702"/>
    </inkml:context>
    <inkml:brush xml:id="br0">
      <inkml:brushProperty name="width" value="0.05" units="cm"/>
      <inkml:brushProperty name="height" value="0.05" units="cm"/>
      <inkml:brushProperty name="color" value="#FF0518"/>
    </inkml:brush>
  </inkml:definitions>
  <inkml:trace contextRef="#ctx0" brushRef="#br0">5 1114 24575,'-4'-9'0,"4"5"0,4 0 0,4 4 0,1-3 0,2-2 0,2-7 0,22-12 0,-18 12 0,38-21 0,-37 25 0,53-26 0,-50 22 0,52-29 0,-54 28 0,45-28 0,-42 29 0,38-26 0,-39 26 0,39-22 0,-42 27 0,45-23 0,-48 26 0,48-21 0,-49 22 0,20-12 0,0 3 0,5-5 0,5 3 0,9-5 0,-33 18 0,39-21 0,-35 18 0,40-26 0,-47 27 0,42-27 0,-31 27 0,44-31 0,-39 30 0,54-29 0,-61 25 0,61-18 0,-67 19 0,50-15 0,-55 16 0,55-18 0,-50 14 0,58-13 0,-53 17 0,54-14 0,-30 7 0,26-6 0,-29 2 0,29 2 0,-50 9-6784,49-8 6784,-55 12-1330,43-13 1330,-43 13-954,41-9 954,-43 10-211,31-6 211,-35 6 0,53-6 0,-44 6 0,74-7 0,-69 7 0,62-2 0,-65-1 0,59 3 0,-57-3 0,73 1 0,-71-2 0,62-3 0,-67 3 0,52-2 0,-55 6 5548,21-3-5548,-15 4 0,12-4 0,-5 4 0,22-4 0,-41 4 0,41 0 0,-41 0 0,45-4 0,-40 3 0,48-6 0,-47 6 0,39-3 0,-47 4 1801,36-3-1801,-34 2 1550,23-3-1550,-27 4 380,6 0-380,-8-4 0,0 3 0,4-2 0,-3 3 0,28-4 0,-23 3 0,67-3 0,-58 1 0,51-2 0,-54 1 0,29 0 0,-28 0 0,31 3 0,-35-2 0,35-1 0,-35 3 0,36-3 0,-32 4 0,42-3 0,-39 2 0,47-7 0,-52 7 0,43-6 0,-47 6 0,29-3 0,-33 4 0,8 0 0,-11 0 0,1 0 0,-1 0 0,0-3 0,0 2 0,4-3 0,-3 4 0,17 0 0,-14 0 0,14 0 0,-13 0 0,11 0 0,-10 0 0,20 0 0,-23 0 0,19 0 0,-20 0 0,6 0 0,-12 0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13:47:52.812"/>
    </inkml:context>
    <inkml:brush xml:id="br0">
      <inkml:brushProperty name="width" value="0.05" units="cm"/>
      <inkml:brushProperty name="height" value="0.05" units="cm"/>
      <inkml:brushProperty name="color" value="#FF0518"/>
    </inkml:brush>
  </inkml:definitions>
  <inkml:trace contextRef="#ctx0" brushRef="#br0">138 0 24575,'9'0'0,"-1"0"0,0 0 0,0 0 0,0 4 0,0 0 0,11 4 0,-8 1 0,37 2 0,-32-2 0,54 7 0,-54-11-867,28 3 867,-31-5 0,4 2 0,-1 3 0,0 0 0,-3-3 0,6 2 0,-9-3 0,5 1 867,-7-1-867,1-4 0,-5 3 0,3-2 0,-2 3 0,-1 3 0,4-5 0,-4 5 0,1-3 0,-2 0 0,-6 4 0,-28 15 0,17-11 0,-57 29 0,50-29 0,-36 15 0,42-19 0,-15 7 0,22-5 0,-17 9 0,18-13 0,-8 5 0,6-11 0,5 8 0,0-4 0,0 1 0,0-2 0,-12-3 0,10 4 0,-31 4 0,27-2 0,-46 8 0,41-8 0,-37 13 0,39-13 0,-25 16 0,31-20 0,-8 9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13:51:23.738"/>
    </inkml:context>
    <inkml:brush xml:id="br0">
      <inkml:brushProperty name="width" value="0.05" units="cm"/>
      <inkml:brushProperty name="height" value="0.05" units="cm"/>
      <inkml:brushProperty name="color" value="#FF0518"/>
    </inkml:brush>
  </inkml:definitions>
  <inkml:trace contextRef="#ctx0" brushRef="#br0">1 2294 24575,'73'-52'0,"-1"0"0,1 1 0,0-1 0,0 1 0,-1-1 0,1 0 0,0 1 0,0-1 0,9-5 0,-1 2 0,-2 1 0,-4 3 0,-4 1 0,-5 2 0,3-5 0,-5 0 0,-7 6 0,-13 11-6167,6-1 6167,-5-5 0,-33 33 1816,-4-3-1816,0 4 992,4 0-992,23-19 0,-17 14 0,34-28 0,-40 32 0,33-28 0,-33 33 0,36-29 0,-34 25 0,41-22 0,-37 19 0,35-16 0,-33 17 0,36-20 0,-37 21 0,48-27 0,-40 31 0,46-28 0,-40 25-5671,59-29 5671,-56 23 0,24-7 0,1 0 2246,-22 4-2246,31-8 0,1-1 0,-28 6 0,27-12 0,2 1 0,-25 13-2269,7-6 1,-1 1 2268,-20 10-1517,14-6 0,-2-1 1517,-18 6 2961,61-21-2961,-49 17 0,8 3 0,1 0 0,1-8 0,36-2 0,-56 12-271,10 1 271,-23 7 0,-3-2 4367,-2 6-4367,1-6 0,1 6 6529,0-7-6529,27-4 0,-24 6 159,35-13-159,-35 18 610,22-14-610,-19 13 0,23-13 0,-26 13 0,25-12 0,-29 12 0,29-17 0,-29 17 0,29-13 0,-29 14 0,25-10 0,-25 9 0,36-9 0,-30 10 0,42-14 0,-38 13 0,34-13 0,-35 14 0,42-10 0,-39 9 0,47-13 0,-49 13 0,38-5 0,-43 7 0,28-4 0,-33 4 0,28-8 0,-23 7 0,28-2 0,-25 3 0,7-4 0,-11 3 0,-7-3 0,6 4 0,5 0 0,-5 0 0,7 0 0,20-3 0,-18 2 0,46-7 0,-47 7 0,48-2 0,-48 3 0,41-4 0,-47 3 0,31-3 0,-35 4 0,13 0 0,-18 0 0,1 0 0,-1 0 0,0 0 0,29 0 0,-18 0 0,26 0 0,-31 0 0,16 0 0,-18 0 0,18 0 0,-20-3 0,9 2 0,-10-3 0,13 4 0,-11 0 0,12 0 0,-14 0 0,3 0 0,-4 0 0,-3 0 0,-2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13:51:24.873"/>
    </inkml:context>
    <inkml:brush xml:id="br0">
      <inkml:brushProperty name="width" value="0.05" units="cm"/>
      <inkml:brushProperty name="height" value="0.05" units="cm"/>
      <inkml:brushProperty name="color" value="#FF0518"/>
    </inkml:brush>
  </inkml:definitions>
  <inkml:trace contextRef="#ctx0" brushRef="#br0">1 0 8191,'16'4'0,"4"-3"5004,-3 6-5004,3-2 0,-3 3-2126,31 7 2126,-24-5-300,70 16 300,-58-13 400,18 6 0,1 1-400,-19-9-2460,51 23 2460,-68-31 2484,36 15-2484,-42-16 2758,13 9-2758,-21-7 3440,-2 5-3440,-3-1 6784,4-4-6784,1 0 0,-1 0 0,3-4 0,-2 4 0,0 0 0,-2 0 0,-7 1 0,-8 9 0,2-11 0,-13 22 0,13-17 0,-5 18 0,6-16 0,-3 16 0,-1-8 0,-11 21 0,10-19-6784,-24 21 6784,21-29-2439,-36 29 2439,31-28-1374,-35 27 1374,40-28 0,-17 11 0,25-15 4895,-7 4-4895,7-7 3201,-3 2-3201,4-7 2501,-1 0-2501,5 4 0,-4-3 0,8 6 0,-8-6 0,4 3 0,-1-4 0,1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FBCD49-4BC8-32F2-4F1F-3CB1A4B7B8EC}"/>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A2CECEFC-B470-B86C-D4FA-CF81625816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D9FF7E60-2AB9-6927-6CD5-14E382D811AB}"/>
              </a:ext>
            </a:extLst>
          </p:cNvPr>
          <p:cNvSpPr>
            <a:spLocks noGrp="1"/>
          </p:cNvSpPr>
          <p:nvPr>
            <p:ph type="dt" sz="half" idx="10"/>
          </p:nvPr>
        </p:nvSpPr>
        <p:spPr/>
        <p:txBody>
          <a:bodyPr/>
          <a:lstStyle/>
          <a:p>
            <a:fld id="{9DE417A4-6D1A-2341-B6D2-5A79D0CA3992}" type="datetimeFigureOut">
              <a:rPr kumimoji="1" lang="zh-CN" altLang="en-US" smtClean="0"/>
              <a:t>2023/2/28</a:t>
            </a:fld>
            <a:endParaRPr kumimoji="1" lang="zh-CN" altLang="en-US"/>
          </a:p>
        </p:txBody>
      </p:sp>
      <p:sp>
        <p:nvSpPr>
          <p:cNvPr id="5" name="页脚占位符 4">
            <a:extLst>
              <a:ext uri="{FF2B5EF4-FFF2-40B4-BE49-F238E27FC236}">
                <a16:creationId xmlns:a16="http://schemas.microsoft.com/office/drawing/2014/main" id="{E797D9A8-91D3-2AE1-8E9B-625D87C9518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F18D267-629D-7163-7F35-A6ADC0C946B7}"/>
              </a:ext>
            </a:extLst>
          </p:cNvPr>
          <p:cNvSpPr>
            <a:spLocks noGrp="1"/>
          </p:cNvSpPr>
          <p:nvPr>
            <p:ph type="sldNum" sz="quarter" idx="12"/>
          </p:nvPr>
        </p:nvSpPr>
        <p:spPr/>
        <p:txBody>
          <a:bodyPr/>
          <a:lstStyle/>
          <a:p>
            <a:fld id="{98330A63-765C-5F49-9469-0041D1A34A0C}" type="slidenum">
              <a:rPr kumimoji="1" lang="zh-CN" altLang="en-US" smtClean="0"/>
              <a:t>‹#›</a:t>
            </a:fld>
            <a:endParaRPr kumimoji="1" lang="zh-CN" altLang="en-US"/>
          </a:p>
        </p:txBody>
      </p:sp>
    </p:spTree>
    <p:extLst>
      <p:ext uri="{BB962C8B-B14F-4D97-AF65-F5344CB8AC3E}">
        <p14:creationId xmlns:p14="http://schemas.microsoft.com/office/powerpoint/2010/main" val="977260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427DAF-29C1-83AF-86AD-5E18A4DD7304}"/>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7BDA5DA5-7A15-A485-4B95-C90CCFD583E3}"/>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31C879F-2898-3446-0C03-E92941FFA052}"/>
              </a:ext>
            </a:extLst>
          </p:cNvPr>
          <p:cNvSpPr>
            <a:spLocks noGrp="1"/>
          </p:cNvSpPr>
          <p:nvPr>
            <p:ph type="dt" sz="half" idx="10"/>
          </p:nvPr>
        </p:nvSpPr>
        <p:spPr/>
        <p:txBody>
          <a:bodyPr/>
          <a:lstStyle/>
          <a:p>
            <a:fld id="{9DE417A4-6D1A-2341-B6D2-5A79D0CA3992}" type="datetimeFigureOut">
              <a:rPr kumimoji="1" lang="zh-CN" altLang="en-US" smtClean="0"/>
              <a:t>2023/2/28</a:t>
            </a:fld>
            <a:endParaRPr kumimoji="1" lang="zh-CN" altLang="en-US"/>
          </a:p>
        </p:txBody>
      </p:sp>
      <p:sp>
        <p:nvSpPr>
          <p:cNvPr id="5" name="页脚占位符 4">
            <a:extLst>
              <a:ext uri="{FF2B5EF4-FFF2-40B4-BE49-F238E27FC236}">
                <a16:creationId xmlns:a16="http://schemas.microsoft.com/office/drawing/2014/main" id="{94ABE757-87C2-4C45-76F5-456C8FFFA6B5}"/>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E35700D-D535-2FDB-EB38-C2F0929A1BFB}"/>
              </a:ext>
            </a:extLst>
          </p:cNvPr>
          <p:cNvSpPr>
            <a:spLocks noGrp="1"/>
          </p:cNvSpPr>
          <p:nvPr>
            <p:ph type="sldNum" sz="quarter" idx="12"/>
          </p:nvPr>
        </p:nvSpPr>
        <p:spPr/>
        <p:txBody>
          <a:bodyPr/>
          <a:lstStyle/>
          <a:p>
            <a:fld id="{98330A63-765C-5F49-9469-0041D1A34A0C}" type="slidenum">
              <a:rPr kumimoji="1" lang="zh-CN" altLang="en-US" smtClean="0"/>
              <a:t>‹#›</a:t>
            </a:fld>
            <a:endParaRPr kumimoji="1" lang="zh-CN" altLang="en-US"/>
          </a:p>
        </p:txBody>
      </p:sp>
    </p:spTree>
    <p:extLst>
      <p:ext uri="{BB962C8B-B14F-4D97-AF65-F5344CB8AC3E}">
        <p14:creationId xmlns:p14="http://schemas.microsoft.com/office/powerpoint/2010/main" val="1601394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8663448-25DF-6F8F-F77A-65DA249DBD3B}"/>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B04C2F4-62C9-7102-C7FB-9BA7EE3F3E69}"/>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FB12182E-634B-6F62-ABD3-AC09074BA587}"/>
              </a:ext>
            </a:extLst>
          </p:cNvPr>
          <p:cNvSpPr>
            <a:spLocks noGrp="1"/>
          </p:cNvSpPr>
          <p:nvPr>
            <p:ph type="dt" sz="half" idx="10"/>
          </p:nvPr>
        </p:nvSpPr>
        <p:spPr/>
        <p:txBody>
          <a:bodyPr/>
          <a:lstStyle/>
          <a:p>
            <a:fld id="{9DE417A4-6D1A-2341-B6D2-5A79D0CA3992}" type="datetimeFigureOut">
              <a:rPr kumimoji="1" lang="zh-CN" altLang="en-US" smtClean="0"/>
              <a:t>2023/2/28</a:t>
            </a:fld>
            <a:endParaRPr kumimoji="1" lang="zh-CN" altLang="en-US"/>
          </a:p>
        </p:txBody>
      </p:sp>
      <p:sp>
        <p:nvSpPr>
          <p:cNvPr id="5" name="页脚占位符 4">
            <a:extLst>
              <a:ext uri="{FF2B5EF4-FFF2-40B4-BE49-F238E27FC236}">
                <a16:creationId xmlns:a16="http://schemas.microsoft.com/office/drawing/2014/main" id="{9A05F47D-F3D1-96CE-1D4D-E4217AE372E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2EDD3F1-D63E-5BC9-48AF-3C17B0D64E71}"/>
              </a:ext>
            </a:extLst>
          </p:cNvPr>
          <p:cNvSpPr>
            <a:spLocks noGrp="1"/>
          </p:cNvSpPr>
          <p:nvPr>
            <p:ph type="sldNum" sz="quarter" idx="12"/>
          </p:nvPr>
        </p:nvSpPr>
        <p:spPr/>
        <p:txBody>
          <a:bodyPr/>
          <a:lstStyle/>
          <a:p>
            <a:fld id="{98330A63-765C-5F49-9469-0041D1A34A0C}" type="slidenum">
              <a:rPr kumimoji="1" lang="zh-CN" altLang="en-US" smtClean="0"/>
              <a:t>‹#›</a:t>
            </a:fld>
            <a:endParaRPr kumimoji="1" lang="zh-CN" altLang="en-US"/>
          </a:p>
        </p:txBody>
      </p:sp>
    </p:spTree>
    <p:extLst>
      <p:ext uri="{BB962C8B-B14F-4D97-AF65-F5344CB8AC3E}">
        <p14:creationId xmlns:p14="http://schemas.microsoft.com/office/powerpoint/2010/main" val="654693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28F5DF-61F9-A996-E6D7-37D7FEFC8AA7}"/>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0A3582B0-B55B-50BE-929C-5C862DC18744}"/>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C5CB122-26E7-C4F5-FF87-24FC90258735}"/>
              </a:ext>
            </a:extLst>
          </p:cNvPr>
          <p:cNvSpPr>
            <a:spLocks noGrp="1"/>
          </p:cNvSpPr>
          <p:nvPr>
            <p:ph type="dt" sz="half" idx="10"/>
          </p:nvPr>
        </p:nvSpPr>
        <p:spPr/>
        <p:txBody>
          <a:bodyPr/>
          <a:lstStyle/>
          <a:p>
            <a:fld id="{9DE417A4-6D1A-2341-B6D2-5A79D0CA3992}" type="datetimeFigureOut">
              <a:rPr kumimoji="1" lang="zh-CN" altLang="en-US" smtClean="0"/>
              <a:t>2023/2/28</a:t>
            </a:fld>
            <a:endParaRPr kumimoji="1" lang="zh-CN" altLang="en-US"/>
          </a:p>
        </p:txBody>
      </p:sp>
      <p:sp>
        <p:nvSpPr>
          <p:cNvPr id="5" name="页脚占位符 4">
            <a:extLst>
              <a:ext uri="{FF2B5EF4-FFF2-40B4-BE49-F238E27FC236}">
                <a16:creationId xmlns:a16="http://schemas.microsoft.com/office/drawing/2014/main" id="{D0B3EF9D-1AF6-E6E1-AF04-7130D421F22C}"/>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20D8DA0-044C-C0C5-DA5F-C2AE00BDC382}"/>
              </a:ext>
            </a:extLst>
          </p:cNvPr>
          <p:cNvSpPr>
            <a:spLocks noGrp="1"/>
          </p:cNvSpPr>
          <p:nvPr>
            <p:ph type="sldNum" sz="quarter" idx="12"/>
          </p:nvPr>
        </p:nvSpPr>
        <p:spPr/>
        <p:txBody>
          <a:bodyPr/>
          <a:lstStyle/>
          <a:p>
            <a:fld id="{98330A63-765C-5F49-9469-0041D1A34A0C}" type="slidenum">
              <a:rPr kumimoji="1" lang="zh-CN" altLang="en-US" smtClean="0"/>
              <a:t>‹#›</a:t>
            </a:fld>
            <a:endParaRPr kumimoji="1" lang="zh-CN" altLang="en-US"/>
          </a:p>
        </p:txBody>
      </p:sp>
    </p:spTree>
    <p:extLst>
      <p:ext uri="{BB962C8B-B14F-4D97-AF65-F5344CB8AC3E}">
        <p14:creationId xmlns:p14="http://schemas.microsoft.com/office/powerpoint/2010/main" val="2292211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8B752-129E-B727-3166-B57286E72964}"/>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8017313D-EBF1-563B-9826-704064550F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B71F336D-97A9-E80E-8CFA-93D80B5AAC40}"/>
              </a:ext>
            </a:extLst>
          </p:cNvPr>
          <p:cNvSpPr>
            <a:spLocks noGrp="1"/>
          </p:cNvSpPr>
          <p:nvPr>
            <p:ph type="dt" sz="half" idx="10"/>
          </p:nvPr>
        </p:nvSpPr>
        <p:spPr/>
        <p:txBody>
          <a:bodyPr/>
          <a:lstStyle/>
          <a:p>
            <a:fld id="{9DE417A4-6D1A-2341-B6D2-5A79D0CA3992}" type="datetimeFigureOut">
              <a:rPr kumimoji="1" lang="zh-CN" altLang="en-US" smtClean="0"/>
              <a:t>2023/2/28</a:t>
            </a:fld>
            <a:endParaRPr kumimoji="1" lang="zh-CN" altLang="en-US"/>
          </a:p>
        </p:txBody>
      </p:sp>
      <p:sp>
        <p:nvSpPr>
          <p:cNvPr id="5" name="页脚占位符 4">
            <a:extLst>
              <a:ext uri="{FF2B5EF4-FFF2-40B4-BE49-F238E27FC236}">
                <a16:creationId xmlns:a16="http://schemas.microsoft.com/office/drawing/2014/main" id="{764DFB6D-DF93-49DC-5006-54FDAD8BBFF5}"/>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2C13F696-FFA2-ABF7-A12B-CA074CC4D811}"/>
              </a:ext>
            </a:extLst>
          </p:cNvPr>
          <p:cNvSpPr>
            <a:spLocks noGrp="1"/>
          </p:cNvSpPr>
          <p:nvPr>
            <p:ph type="sldNum" sz="quarter" idx="12"/>
          </p:nvPr>
        </p:nvSpPr>
        <p:spPr/>
        <p:txBody>
          <a:bodyPr/>
          <a:lstStyle/>
          <a:p>
            <a:fld id="{98330A63-765C-5F49-9469-0041D1A34A0C}" type="slidenum">
              <a:rPr kumimoji="1" lang="zh-CN" altLang="en-US" smtClean="0"/>
              <a:t>‹#›</a:t>
            </a:fld>
            <a:endParaRPr kumimoji="1" lang="zh-CN" altLang="en-US"/>
          </a:p>
        </p:txBody>
      </p:sp>
    </p:spTree>
    <p:extLst>
      <p:ext uri="{BB962C8B-B14F-4D97-AF65-F5344CB8AC3E}">
        <p14:creationId xmlns:p14="http://schemas.microsoft.com/office/powerpoint/2010/main" val="2288093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15FE-221A-4C1E-2DA7-91E2A3A34595}"/>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7792BC5B-1E2D-C9F2-23FF-C3474FECE8C7}"/>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B1F779D4-E3EF-F5B2-40BB-DB47AB66FF53}"/>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22B372EC-4272-9300-A705-32CCFC7278AF}"/>
              </a:ext>
            </a:extLst>
          </p:cNvPr>
          <p:cNvSpPr>
            <a:spLocks noGrp="1"/>
          </p:cNvSpPr>
          <p:nvPr>
            <p:ph type="dt" sz="half" idx="10"/>
          </p:nvPr>
        </p:nvSpPr>
        <p:spPr/>
        <p:txBody>
          <a:bodyPr/>
          <a:lstStyle/>
          <a:p>
            <a:fld id="{9DE417A4-6D1A-2341-B6D2-5A79D0CA3992}" type="datetimeFigureOut">
              <a:rPr kumimoji="1" lang="zh-CN" altLang="en-US" smtClean="0"/>
              <a:t>2023/2/28</a:t>
            </a:fld>
            <a:endParaRPr kumimoji="1" lang="zh-CN" altLang="en-US"/>
          </a:p>
        </p:txBody>
      </p:sp>
      <p:sp>
        <p:nvSpPr>
          <p:cNvPr id="6" name="页脚占位符 5">
            <a:extLst>
              <a:ext uri="{FF2B5EF4-FFF2-40B4-BE49-F238E27FC236}">
                <a16:creationId xmlns:a16="http://schemas.microsoft.com/office/drawing/2014/main" id="{B024B24C-702B-4E6D-F701-76FB199F2F83}"/>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87E8370E-E743-8643-5394-F0321871CE9D}"/>
              </a:ext>
            </a:extLst>
          </p:cNvPr>
          <p:cNvSpPr>
            <a:spLocks noGrp="1"/>
          </p:cNvSpPr>
          <p:nvPr>
            <p:ph type="sldNum" sz="quarter" idx="12"/>
          </p:nvPr>
        </p:nvSpPr>
        <p:spPr/>
        <p:txBody>
          <a:bodyPr/>
          <a:lstStyle/>
          <a:p>
            <a:fld id="{98330A63-765C-5F49-9469-0041D1A34A0C}" type="slidenum">
              <a:rPr kumimoji="1" lang="zh-CN" altLang="en-US" smtClean="0"/>
              <a:t>‹#›</a:t>
            </a:fld>
            <a:endParaRPr kumimoji="1" lang="zh-CN" altLang="en-US"/>
          </a:p>
        </p:txBody>
      </p:sp>
    </p:spTree>
    <p:extLst>
      <p:ext uri="{BB962C8B-B14F-4D97-AF65-F5344CB8AC3E}">
        <p14:creationId xmlns:p14="http://schemas.microsoft.com/office/powerpoint/2010/main" val="620349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CB124E-5654-37F6-DA60-C4474A03F6FC}"/>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FE6C1488-A3BE-1EDC-0C2B-45FF7A455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19E753FF-BECA-4814-87B4-F336506A6D8B}"/>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B7798768-6574-2271-1C1D-31375A4C32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541D824C-41AA-1AC3-0DC1-DE2750A21609}"/>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D736FE2B-D397-C765-A737-34B7B44C8974}"/>
              </a:ext>
            </a:extLst>
          </p:cNvPr>
          <p:cNvSpPr>
            <a:spLocks noGrp="1"/>
          </p:cNvSpPr>
          <p:nvPr>
            <p:ph type="dt" sz="half" idx="10"/>
          </p:nvPr>
        </p:nvSpPr>
        <p:spPr/>
        <p:txBody>
          <a:bodyPr/>
          <a:lstStyle/>
          <a:p>
            <a:fld id="{9DE417A4-6D1A-2341-B6D2-5A79D0CA3992}" type="datetimeFigureOut">
              <a:rPr kumimoji="1" lang="zh-CN" altLang="en-US" smtClean="0"/>
              <a:t>2023/2/28</a:t>
            </a:fld>
            <a:endParaRPr kumimoji="1" lang="zh-CN" altLang="en-US"/>
          </a:p>
        </p:txBody>
      </p:sp>
      <p:sp>
        <p:nvSpPr>
          <p:cNvPr id="8" name="页脚占位符 7">
            <a:extLst>
              <a:ext uri="{FF2B5EF4-FFF2-40B4-BE49-F238E27FC236}">
                <a16:creationId xmlns:a16="http://schemas.microsoft.com/office/drawing/2014/main" id="{986F39FF-1D52-DF89-D21F-D6CADF96B8A1}"/>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526E18D1-89D4-9076-C21F-7BA2852E91E6}"/>
              </a:ext>
            </a:extLst>
          </p:cNvPr>
          <p:cNvSpPr>
            <a:spLocks noGrp="1"/>
          </p:cNvSpPr>
          <p:nvPr>
            <p:ph type="sldNum" sz="quarter" idx="12"/>
          </p:nvPr>
        </p:nvSpPr>
        <p:spPr/>
        <p:txBody>
          <a:bodyPr/>
          <a:lstStyle/>
          <a:p>
            <a:fld id="{98330A63-765C-5F49-9469-0041D1A34A0C}" type="slidenum">
              <a:rPr kumimoji="1" lang="zh-CN" altLang="en-US" smtClean="0"/>
              <a:t>‹#›</a:t>
            </a:fld>
            <a:endParaRPr kumimoji="1" lang="zh-CN" altLang="en-US"/>
          </a:p>
        </p:txBody>
      </p:sp>
    </p:spTree>
    <p:extLst>
      <p:ext uri="{BB962C8B-B14F-4D97-AF65-F5344CB8AC3E}">
        <p14:creationId xmlns:p14="http://schemas.microsoft.com/office/powerpoint/2010/main" val="2017720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0713A9-B27E-A8F5-2052-2714FD0D42A9}"/>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011CBDA0-AE3C-5F16-B73F-68BC6AA5BBD5}"/>
              </a:ext>
            </a:extLst>
          </p:cNvPr>
          <p:cNvSpPr>
            <a:spLocks noGrp="1"/>
          </p:cNvSpPr>
          <p:nvPr>
            <p:ph type="dt" sz="half" idx="10"/>
          </p:nvPr>
        </p:nvSpPr>
        <p:spPr/>
        <p:txBody>
          <a:bodyPr/>
          <a:lstStyle/>
          <a:p>
            <a:fld id="{9DE417A4-6D1A-2341-B6D2-5A79D0CA3992}" type="datetimeFigureOut">
              <a:rPr kumimoji="1" lang="zh-CN" altLang="en-US" smtClean="0"/>
              <a:t>2023/2/28</a:t>
            </a:fld>
            <a:endParaRPr kumimoji="1" lang="zh-CN" altLang="en-US"/>
          </a:p>
        </p:txBody>
      </p:sp>
      <p:sp>
        <p:nvSpPr>
          <p:cNvPr id="4" name="页脚占位符 3">
            <a:extLst>
              <a:ext uri="{FF2B5EF4-FFF2-40B4-BE49-F238E27FC236}">
                <a16:creationId xmlns:a16="http://schemas.microsoft.com/office/drawing/2014/main" id="{F347EEA0-558B-977B-C71B-5733FB646876}"/>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F4EC6B57-EA51-2C5A-ACFF-4D8D3D19AF33}"/>
              </a:ext>
            </a:extLst>
          </p:cNvPr>
          <p:cNvSpPr>
            <a:spLocks noGrp="1"/>
          </p:cNvSpPr>
          <p:nvPr>
            <p:ph type="sldNum" sz="quarter" idx="12"/>
          </p:nvPr>
        </p:nvSpPr>
        <p:spPr/>
        <p:txBody>
          <a:bodyPr/>
          <a:lstStyle/>
          <a:p>
            <a:fld id="{98330A63-765C-5F49-9469-0041D1A34A0C}" type="slidenum">
              <a:rPr kumimoji="1" lang="zh-CN" altLang="en-US" smtClean="0"/>
              <a:t>‹#›</a:t>
            </a:fld>
            <a:endParaRPr kumimoji="1" lang="zh-CN" altLang="en-US"/>
          </a:p>
        </p:txBody>
      </p:sp>
    </p:spTree>
    <p:extLst>
      <p:ext uri="{BB962C8B-B14F-4D97-AF65-F5344CB8AC3E}">
        <p14:creationId xmlns:p14="http://schemas.microsoft.com/office/powerpoint/2010/main" val="1530546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BE63CF7-A51C-5666-D71B-1FDFDB2F9EE6}"/>
              </a:ext>
            </a:extLst>
          </p:cNvPr>
          <p:cNvSpPr>
            <a:spLocks noGrp="1"/>
          </p:cNvSpPr>
          <p:nvPr>
            <p:ph type="dt" sz="half" idx="10"/>
          </p:nvPr>
        </p:nvSpPr>
        <p:spPr/>
        <p:txBody>
          <a:bodyPr/>
          <a:lstStyle/>
          <a:p>
            <a:fld id="{9DE417A4-6D1A-2341-B6D2-5A79D0CA3992}" type="datetimeFigureOut">
              <a:rPr kumimoji="1" lang="zh-CN" altLang="en-US" smtClean="0"/>
              <a:t>2023/2/28</a:t>
            </a:fld>
            <a:endParaRPr kumimoji="1" lang="zh-CN" altLang="en-US"/>
          </a:p>
        </p:txBody>
      </p:sp>
      <p:sp>
        <p:nvSpPr>
          <p:cNvPr id="3" name="页脚占位符 2">
            <a:extLst>
              <a:ext uri="{FF2B5EF4-FFF2-40B4-BE49-F238E27FC236}">
                <a16:creationId xmlns:a16="http://schemas.microsoft.com/office/drawing/2014/main" id="{86A86EDC-091C-2AC5-9D0F-DDBB538333F2}"/>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3D26FC92-8945-F68F-BB6A-A51BFCF8DE9B}"/>
              </a:ext>
            </a:extLst>
          </p:cNvPr>
          <p:cNvSpPr>
            <a:spLocks noGrp="1"/>
          </p:cNvSpPr>
          <p:nvPr>
            <p:ph type="sldNum" sz="quarter" idx="12"/>
          </p:nvPr>
        </p:nvSpPr>
        <p:spPr/>
        <p:txBody>
          <a:bodyPr/>
          <a:lstStyle/>
          <a:p>
            <a:fld id="{98330A63-765C-5F49-9469-0041D1A34A0C}" type="slidenum">
              <a:rPr kumimoji="1" lang="zh-CN" altLang="en-US" smtClean="0"/>
              <a:t>‹#›</a:t>
            </a:fld>
            <a:endParaRPr kumimoji="1" lang="zh-CN" altLang="en-US"/>
          </a:p>
        </p:txBody>
      </p:sp>
    </p:spTree>
    <p:extLst>
      <p:ext uri="{BB962C8B-B14F-4D97-AF65-F5344CB8AC3E}">
        <p14:creationId xmlns:p14="http://schemas.microsoft.com/office/powerpoint/2010/main" val="3401838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2B02F7-D134-F197-F948-7216811B91A4}"/>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4738668B-AAB1-473E-BE60-52F3BE5FD8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5BE5521-FEBC-6AA2-D001-953A19A8BC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2A0EDD66-0053-B936-4493-20A3D14BB4EB}"/>
              </a:ext>
            </a:extLst>
          </p:cNvPr>
          <p:cNvSpPr>
            <a:spLocks noGrp="1"/>
          </p:cNvSpPr>
          <p:nvPr>
            <p:ph type="dt" sz="half" idx="10"/>
          </p:nvPr>
        </p:nvSpPr>
        <p:spPr/>
        <p:txBody>
          <a:bodyPr/>
          <a:lstStyle/>
          <a:p>
            <a:fld id="{9DE417A4-6D1A-2341-B6D2-5A79D0CA3992}" type="datetimeFigureOut">
              <a:rPr kumimoji="1" lang="zh-CN" altLang="en-US" smtClean="0"/>
              <a:t>2023/2/28</a:t>
            </a:fld>
            <a:endParaRPr kumimoji="1" lang="zh-CN" altLang="en-US"/>
          </a:p>
        </p:txBody>
      </p:sp>
      <p:sp>
        <p:nvSpPr>
          <p:cNvPr id="6" name="页脚占位符 5">
            <a:extLst>
              <a:ext uri="{FF2B5EF4-FFF2-40B4-BE49-F238E27FC236}">
                <a16:creationId xmlns:a16="http://schemas.microsoft.com/office/drawing/2014/main" id="{B878CC71-3121-974D-EC62-648A9832DCA5}"/>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7672D1B5-1D4D-C0B4-E5F8-9BC83157E894}"/>
              </a:ext>
            </a:extLst>
          </p:cNvPr>
          <p:cNvSpPr>
            <a:spLocks noGrp="1"/>
          </p:cNvSpPr>
          <p:nvPr>
            <p:ph type="sldNum" sz="quarter" idx="12"/>
          </p:nvPr>
        </p:nvSpPr>
        <p:spPr/>
        <p:txBody>
          <a:bodyPr/>
          <a:lstStyle/>
          <a:p>
            <a:fld id="{98330A63-765C-5F49-9469-0041D1A34A0C}" type="slidenum">
              <a:rPr kumimoji="1" lang="zh-CN" altLang="en-US" smtClean="0"/>
              <a:t>‹#›</a:t>
            </a:fld>
            <a:endParaRPr kumimoji="1" lang="zh-CN" altLang="en-US"/>
          </a:p>
        </p:txBody>
      </p:sp>
    </p:spTree>
    <p:extLst>
      <p:ext uri="{BB962C8B-B14F-4D97-AF65-F5344CB8AC3E}">
        <p14:creationId xmlns:p14="http://schemas.microsoft.com/office/powerpoint/2010/main" val="745050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619581-E07B-CA90-14C4-4642F00D389D}"/>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B3433DB5-B580-9F84-EED3-5969C8F525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35AABF5D-B1EC-7D98-FB27-1ECEB1873B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031E09F-2E14-2AF6-417F-FF2B3027B452}"/>
              </a:ext>
            </a:extLst>
          </p:cNvPr>
          <p:cNvSpPr>
            <a:spLocks noGrp="1"/>
          </p:cNvSpPr>
          <p:nvPr>
            <p:ph type="dt" sz="half" idx="10"/>
          </p:nvPr>
        </p:nvSpPr>
        <p:spPr/>
        <p:txBody>
          <a:bodyPr/>
          <a:lstStyle/>
          <a:p>
            <a:fld id="{9DE417A4-6D1A-2341-B6D2-5A79D0CA3992}" type="datetimeFigureOut">
              <a:rPr kumimoji="1" lang="zh-CN" altLang="en-US" smtClean="0"/>
              <a:t>2023/2/28</a:t>
            </a:fld>
            <a:endParaRPr kumimoji="1" lang="zh-CN" altLang="en-US"/>
          </a:p>
        </p:txBody>
      </p:sp>
      <p:sp>
        <p:nvSpPr>
          <p:cNvPr id="6" name="页脚占位符 5">
            <a:extLst>
              <a:ext uri="{FF2B5EF4-FFF2-40B4-BE49-F238E27FC236}">
                <a16:creationId xmlns:a16="http://schemas.microsoft.com/office/drawing/2014/main" id="{7DF885DE-B642-0E41-D8CD-320F49CCBC5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0260EC5A-8C8D-D6A6-EE29-17A0D8F8FC4D}"/>
              </a:ext>
            </a:extLst>
          </p:cNvPr>
          <p:cNvSpPr>
            <a:spLocks noGrp="1"/>
          </p:cNvSpPr>
          <p:nvPr>
            <p:ph type="sldNum" sz="quarter" idx="12"/>
          </p:nvPr>
        </p:nvSpPr>
        <p:spPr/>
        <p:txBody>
          <a:bodyPr/>
          <a:lstStyle/>
          <a:p>
            <a:fld id="{98330A63-765C-5F49-9469-0041D1A34A0C}" type="slidenum">
              <a:rPr kumimoji="1" lang="zh-CN" altLang="en-US" smtClean="0"/>
              <a:t>‹#›</a:t>
            </a:fld>
            <a:endParaRPr kumimoji="1" lang="zh-CN" altLang="en-US"/>
          </a:p>
        </p:txBody>
      </p:sp>
    </p:spTree>
    <p:extLst>
      <p:ext uri="{BB962C8B-B14F-4D97-AF65-F5344CB8AC3E}">
        <p14:creationId xmlns:p14="http://schemas.microsoft.com/office/powerpoint/2010/main" val="728476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07B79"/>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427334E-0413-2E39-0458-CC30734626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13805AB3-94DF-AB43-7770-B92BD34D24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DF8A370-CE35-2AB7-837F-40AD9207C9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E417A4-6D1A-2341-B6D2-5A79D0CA3992}" type="datetimeFigureOut">
              <a:rPr kumimoji="1" lang="zh-CN" altLang="en-US" smtClean="0"/>
              <a:t>2023/2/28</a:t>
            </a:fld>
            <a:endParaRPr kumimoji="1" lang="zh-CN" altLang="en-US"/>
          </a:p>
        </p:txBody>
      </p:sp>
      <p:sp>
        <p:nvSpPr>
          <p:cNvPr id="5" name="页脚占位符 4">
            <a:extLst>
              <a:ext uri="{FF2B5EF4-FFF2-40B4-BE49-F238E27FC236}">
                <a16:creationId xmlns:a16="http://schemas.microsoft.com/office/drawing/2014/main" id="{9626DB76-4C95-B6A2-A239-772C6B9BE8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A891D9D8-F376-9CCF-ED3F-5D6FE2B1E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30A63-765C-5F49-9469-0041D1A34A0C}" type="slidenum">
              <a:rPr kumimoji="1" lang="zh-CN" altLang="en-US" smtClean="0"/>
              <a:t>‹#›</a:t>
            </a:fld>
            <a:endParaRPr kumimoji="1" lang="zh-CN" altLang="en-US"/>
          </a:p>
        </p:txBody>
      </p:sp>
    </p:spTree>
    <p:extLst>
      <p:ext uri="{BB962C8B-B14F-4D97-AF65-F5344CB8AC3E}">
        <p14:creationId xmlns:p14="http://schemas.microsoft.com/office/powerpoint/2010/main" val="591625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7" Type="http://schemas.microsoft.com/office/2007/relationships/hdphoto" Target="../media/hdphoto6.wdp"/><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23.png"/><Relationship Id="rId12"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5.png"/><Relationship Id="rId18" Type="http://schemas.openxmlformats.org/officeDocument/2006/relationships/image" Target="../media/image37.png"/><Relationship Id="rId3" Type="http://schemas.openxmlformats.org/officeDocument/2006/relationships/image" Target="../media/image30.jpeg"/><Relationship Id="rId7" Type="http://schemas.openxmlformats.org/officeDocument/2006/relationships/customXml" Target="../ink/ink2.xml"/><Relationship Id="rId12" Type="http://schemas.openxmlformats.org/officeDocument/2006/relationships/image" Target="../media/image35.png"/><Relationship Id="rId17" Type="http://schemas.openxmlformats.org/officeDocument/2006/relationships/customXml" Target="../ink/ink6.xml"/><Relationship Id="rId2" Type="http://schemas.openxmlformats.org/officeDocument/2006/relationships/image" Target="../media/image29.png"/><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5.xml"/><Relationship Id="rId10" Type="http://schemas.openxmlformats.org/officeDocument/2006/relationships/image" Target="../media/image34.png"/><Relationship Id="rId4" Type="http://schemas.openxmlformats.org/officeDocument/2006/relationships/image" Target="../media/image31.jpeg"/><Relationship Id="rId9" Type="http://schemas.openxmlformats.org/officeDocument/2006/relationships/customXml" Target="../ink/ink3.xml"/><Relationship Id="rId14" Type="http://schemas.microsoft.com/office/2007/relationships/hdphoto" Target="../media/hdphoto7.wdp"/></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C89A4DD-4DBC-CADF-DE4A-47D953E5A88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矩形 6">
            <a:extLst>
              <a:ext uri="{FF2B5EF4-FFF2-40B4-BE49-F238E27FC236}">
                <a16:creationId xmlns:a16="http://schemas.microsoft.com/office/drawing/2014/main" id="{95348263-1B8F-9444-DC24-8223B3A76E84}"/>
              </a:ext>
            </a:extLst>
          </p:cNvPr>
          <p:cNvSpPr/>
          <p:nvPr/>
        </p:nvSpPr>
        <p:spPr>
          <a:xfrm>
            <a:off x="1" y="1"/>
            <a:ext cx="12192000" cy="6858000"/>
          </a:xfrm>
          <a:prstGeom prst="rect">
            <a:avLst/>
          </a:prstGeom>
          <a:solidFill>
            <a:srgbClr val="107B79">
              <a:alpha val="5886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文本框 5">
            <a:extLst>
              <a:ext uri="{FF2B5EF4-FFF2-40B4-BE49-F238E27FC236}">
                <a16:creationId xmlns:a16="http://schemas.microsoft.com/office/drawing/2014/main" id="{28C3450B-1B13-DAA8-6304-2AA699B666BA}"/>
              </a:ext>
            </a:extLst>
          </p:cNvPr>
          <p:cNvSpPr txBox="1"/>
          <p:nvPr/>
        </p:nvSpPr>
        <p:spPr>
          <a:xfrm>
            <a:off x="705059" y="1910983"/>
            <a:ext cx="9453350" cy="1569660"/>
          </a:xfrm>
          <a:prstGeom prst="rect">
            <a:avLst/>
          </a:prstGeom>
          <a:noFill/>
        </p:spPr>
        <p:txBody>
          <a:bodyPr wrap="square" rtlCol="0">
            <a:spAutoFit/>
          </a:bodyPr>
          <a:lstStyle/>
          <a:p>
            <a:r>
              <a:rPr kumimoji="1" lang="zh-CN" altLang="en-US" sz="4800" dirty="0">
                <a:solidFill>
                  <a:srgbClr val="ECA66F"/>
                </a:solidFill>
                <a:latin typeface="MF YanSong (Noncommercial) Regular" pitchFamily="2" charset="-122"/>
                <a:ea typeface="MF YanSong (Noncommercial) Regular" pitchFamily="2" charset="-122"/>
              </a:rPr>
              <a:t>中华巴洛克街区</a:t>
            </a:r>
            <a:endParaRPr kumimoji="1" lang="en-US" altLang="zh-CN" sz="4800" dirty="0">
              <a:solidFill>
                <a:srgbClr val="ECA66F"/>
              </a:solidFill>
              <a:latin typeface="MF YanSong (Noncommercial) Regular" pitchFamily="2" charset="-122"/>
              <a:ea typeface="MF YanSong (Noncommercial) Regular" pitchFamily="2" charset="-122"/>
            </a:endParaRPr>
          </a:p>
          <a:p>
            <a:r>
              <a:rPr kumimoji="1" lang="zh-CN" altLang="en-US" sz="4800" dirty="0">
                <a:solidFill>
                  <a:srgbClr val="ECA66F"/>
                </a:solidFill>
                <a:latin typeface="MF YanSong (Noncommercial) Regular" pitchFamily="2" charset="-122"/>
                <a:ea typeface="MF YanSong (Noncommercial) Regular" pitchFamily="2" charset="-122"/>
              </a:rPr>
              <a:t>国际文化创意大赛</a:t>
            </a:r>
          </a:p>
        </p:txBody>
      </p:sp>
      <p:sp>
        <p:nvSpPr>
          <p:cNvPr id="8" name="文本框 7">
            <a:extLst>
              <a:ext uri="{FF2B5EF4-FFF2-40B4-BE49-F238E27FC236}">
                <a16:creationId xmlns:a16="http://schemas.microsoft.com/office/drawing/2014/main" id="{5BD24E2A-6334-50D1-62D6-E79B842957FD}"/>
              </a:ext>
            </a:extLst>
          </p:cNvPr>
          <p:cNvSpPr txBox="1"/>
          <p:nvPr/>
        </p:nvSpPr>
        <p:spPr>
          <a:xfrm>
            <a:off x="705060" y="3748835"/>
            <a:ext cx="3295437" cy="523220"/>
          </a:xfrm>
          <a:prstGeom prst="rect">
            <a:avLst/>
          </a:prstGeom>
          <a:noFill/>
        </p:spPr>
        <p:txBody>
          <a:bodyPr wrap="square" rtlCol="0">
            <a:spAutoFit/>
          </a:bodyPr>
          <a:lstStyle/>
          <a:p>
            <a:r>
              <a:rPr kumimoji="1" lang="zh-CN" altLang="en-US" sz="2800" dirty="0">
                <a:solidFill>
                  <a:srgbClr val="ECA66F"/>
                </a:solidFill>
                <a:latin typeface="MF YanSong (Noncommercial) Regular" pitchFamily="2" charset="-122"/>
                <a:ea typeface="MF YanSong (Noncommercial) Regular" pitchFamily="2" charset="-122"/>
              </a:rPr>
              <a:t>参赛创意设计方案</a:t>
            </a:r>
          </a:p>
        </p:txBody>
      </p:sp>
      <p:cxnSp>
        <p:nvCxnSpPr>
          <p:cNvPr id="10" name="直线连接符 9">
            <a:extLst>
              <a:ext uri="{FF2B5EF4-FFF2-40B4-BE49-F238E27FC236}">
                <a16:creationId xmlns:a16="http://schemas.microsoft.com/office/drawing/2014/main" id="{3555BE8E-D61F-E7BB-3703-B0E91A8F2CBE}"/>
              </a:ext>
            </a:extLst>
          </p:cNvPr>
          <p:cNvCxnSpPr>
            <a:cxnSpLocks/>
          </p:cNvCxnSpPr>
          <p:nvPr/>
        </p:nvCxnSpPr>
        <p:spPr>
          <a:xfrm>
            <a:off x="705059" y="3614739"/>
            <a:ext cx="10896391" cy="0"/>
          </a:xfrm>
          <a:prstGeom prst="line">
            <a:avLst/>
          </a:prstGeom>
          <a:ln w="28575">
            <a:solidFill>
              <a:srgbClr val="ECA66F"/>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D28D57E5-10DF-8EF1-4546-08FBE9709B25}"/>
              </a:ext>
            </a:extLst>
          </p:cNvPr>
          <p:cNvSpPr txBox="1"/>
          <p:nvPr/>
        </p:nvSpPr>
        <p:spPr>
          <a:xfrm>
            <a:off x="3703160" y="3748834"/>
            <a:ext cx="2662024" cy="523220"/>
          </a:xfrm>
          <a:prstGeom prst="rect">
            <a:avLst/>
          </a:prstGeom>
          <a:noFill/>
        </p:spPr>
        <p:txBody>
          <a:bodyPr wrap="square" rtlCol="0">
            <a:spAutoFit/>
          </a:bodyPr>
          <a:lstStyle/>
          <a:p>
            <a:r>
              <a:rPr kumimoji="1" lang="zh-CN" altLang="en-US" sz="2800" dirty="0">
                <a:solidFill>
                  <a:srgbClr val="ECA66F"/>
                </a:solidFill>
                <a:latin typeface="MF YanSong (Noncommercial) Regular" pitchFamily="2" charset="-122"/>
                <a:ea typeface="MF YanSong (Noncommercial) Regular" pitchFamily="2" charset="-122"/>
              </a:rPr>
              <a:t>店招创意方向</a:t>
            </a:r>
          </a:p>
        </p:txBody>
      </p:sp>
      <p:sp>
        <p:nvSpPr>
          <p:cNvPr id="14" name="文本框 13">
            <a:extLst>
              <a:ext uri="{FF2B5EF4-FFF2-40B4-BE49-F238E27FC236}">
                <a16:creationId xmlns:a16="http://schemas.microsoft.com/office/drawing/2014/main" id="{EC80715F-9C1E-3DD1-BD18-93FC9F831648}"/>
              </a:ext>
            </a:extLst>
          </p:cNvPr>
          <p:cNvSpPr txBox="1"/>
          <p:nvPr/>
        </p:nvSpPr>
        <p:spPr>
          <a:xfrm>
            <a:off x="10168359" y="3980767"/>
            <a:ext cx="1823829" cy="276998"/>
          </a:xfrm>
          <a:prstGeom prst="rect">
            <a:avLst/>
          </a:prstGeom>
          <a:noFill/>
        </p:spPr>
        <p:txBody>
          <a:bodyPr wrap="square" rtlCol="0">
            <a:spAutoFit/>
          </a:bodyPr>
          <a:lstStyle/>
          <a:p>
            <a:r>
              <a:rPr kumimoji="1" lang="zh-CN" altLang="en-US" sz="1200" dirty="0">
                <a:solidFill>
                  <a:srgbClr val="ECA66F"/>
                </a:solidFill>
                <a:latin typeface="MF YanSong (Noncommercial) Regular" pitchFamily="2" charset="-122"/>
                <a:ea typeface="MF YanSong (Noncommercial) Regular" pitchFamily="2" charset="-122"/>
              </a:rPr>
              <a:t>北京本作文化</a:t>
            </a:r>
          </a:p>
        </p:txBody>
      </p:sp>
    </p:spTree>
    <p:extLst>
      <p:ext uri="{BB962C8B-B14F-4D97-AF65-F5344CB8AC3E}">
        <p14:creationId xmlns:p14="http://schemas.microsoft.com/office/powerpoint/2010/main" val="1050324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4911C4B-6E8E-7F03-7A8D-C9D529C36B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37621"/>
            <a:ext cx="6113452" cy="4604273"/>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4C67B0CC-AF08-CD3A-57C6-BE17E7F2DC88}"/>
              </a:ext>
            </a:extLst>
          </p:cNvPr>
          <p:cNvSpPr txBox="1"/>
          <p:nvPr/>
        </p:nvSpPr>
        <p:spPr>
          <a:xfrm>
            <a:off x="6407972" y="836407"/>
            <a:ext cx="4819427" cy="1323439"/>
          </a:xfrm>
          <a:prstGeom prst="rect">
            <a:avLst/>
          </a:prstGeom>
          <a:noFill/>
        </p:spPr>
        <p:txBody>
          <a:bodyPr wrap="square" rtlCol="0">
            <a:spAutoFit/>
          </a:bodyPr>
          <a:lstStyle/>
          <a:p>
            <a:r>
              <a:rPr kumimoji="1" lang="zh-CN" altLang="en-US" sz="8000" dirty="0">
                <a:solidFill>
                  <a:srgbClr val="ECA66F"/>
                </a:solidFill>
                <a:latin typeface="zihun272hao-qunyingti" pitchFamily="2" charset="-122"/>
                <a:ea typeface="zihun272hao-qunyingti" pitchFamily="2" charset="-122"/>
              </a:rPr>
              <a:t>张包铺</a:t>
            </a:r>
          </a:p>
        </p:txBody>
      </p:sp>
      <p:sp>
        <p:nvSpPr>
          <p:cNvPr id="8" name="文本框 7">
            <a:extLst>
              <a:ext uri="{FF2B5EF4-FFF2-40B4-BE49-F238E27FC236}">
                <a16:creationId xmlns:a16="http://schemas.microsoft.com/office/drawing/2014/main" id="{ED1C4C6D-3569-6D03-4CCB-AF04AF6ABFAA}"/>
              </a:ext>
            </a:extLst>
          </p:cNvPr>
          <p:cNvSpPr txBox="1"/>
          <p:nvPr/>
        </p:nvSpPr>
        <p:spPr>
          <a:xfrm>
            <a:off x="6528021" y="2863749"/>
            <a:ext cx="5311471" cy="613694"/>
          </a:xfrm>
          <a:prstGeom prst="rect">
            <a:avLst/>
          </a:prstGeom>
          <a:noFill/>
        </p:spPr>
        <p:txBody>
          <a:bodyPr wrap="square" rtlCol="0">
            <a:spAutoFit/>
          </a:bodyPr>
          <a:lstStyle/>
          <a:p>
            <a:pPr>
              <a:lnSpc>
                <a:spcPct val="150000"/>
              </a:lnSpc>
            </a:pPr>
            <a:r>
              <a:rPr kumimoji="1" lang="zh-CN" altLang="en-US" sz="1200" dirty="0">
                <a:solidFill>
                  <a:srgbClr val="ECA66F"/>
                </a:solidFill>
                <a:latin typeface="Microsoft YaHei" panose="020B0503020204020204" pitchFamily="34" charset="-122"/>
                <a:ea typeface="Microsoft YaHei" panose="020B0503020204020204" pitchFamily="34" charset="-122"/>
              </a:rPr>
              <a:t>张包铺不但是哈尔滨的一张美食名片，吸引着来哈尔滨游玩的客人，更是伴随着很多哈尔滨从小到大成长的美食记忆。</a:t>
            </a:r>
          </a:p>
        </p:txBody>
      </p:sp>
      <p:sp>
        <p:nvSpPr>
          <p:cNvPr id="10" name="文本框 9">
            <a:extLst>
              <a:ext uri="{FF2B5EF4-FFF2-40B4-BE49-F238E27FC236}">
                <a16:creationId xmlns:a16="http://schemas.microsoft.com/office/drawing/2014/main" id="{45F156D3-9548-27E4-7BEF-CDD9744DC630}"/>
              </a:ext>
            </a:extLst>
          </p:cNvPr>
          <p:cNvSpPr txBox="1"/>
          <p:nvPr/>
        </p:nvSpPr>
        <p:spPr>
          <a:xfrm>
            <a:off x="6528021" y="2192319"/>
            <a:ext cx="2886324" cy="581057"/>
          </a:xfrm>
          <a:prstGeom prst="rect">
            <a:avLst/>
          </a:prstGeom>
          <a:noFill/>
        </p:spPr>
        <p:txBody>
          <a:bodyPr wrap="square" rtlCol="0">
            <a:spAutoFit/>
          </a:bodyPr>
          <a:lstStyle/>
          <a:p>
            <a:pPr>
              <a:lnSpc>
                <a:spcPct val="150000"/>
              </a:lnSpc>
            </a:pPr>
            <a:r>
              <a:rPr kumimoji="1" lang="zh-CN" altLang="en-US" sz="2400" dirty="0">
                <a:solidFill>
                  <a:srgbClr val="ECA66F"/>
                </a:solidFill>
                <a:latin typeface="Microsoft YaHei" panose="020B0503020204020204" pitchFamily="34" charset="-122"/>
                <a:ea typeface="Microsoft YaHei" panose="020B0503020204020204" pitchFamily="34" charset="-122"/>
              </a:rPr>
              <a:t>始建于</a:t>
            </a:r>
            <a:r>
              <a:rPr kumimoji="1" lang="en-US" altLang="zh-CN" sz="2400" dirty="0">
                <a:solidFill>
                  <a:srgbClr val="ECA66F"/>
                </a:solidFill>
                <a:latin typeface="Microsoft YaHei" panose="020B0503020204020204" pitchFamily="34" charset="-122"/>
                <a:ea typeface="Microsoft YaHei" panose="020B0503020204020204" pitchFamily="34" charset="-122"/>
              </a:rPr>
              <a:t>1902</a:t>
            </a:r>
            <a:r>
              <a:rPr kumimoji="1" lang="zh-CN" altLang="en-US" sz="2400" dirty="0">
                <a:solidFill>
                  <a:srgbClr val="ECA66F"/>
                </a:solidFill>
                <a:latin typeface="Microsoft YaHei" panose="020B0503020204020204" pitchFamily="34" charset="-122"/>
                <a:ea typeface="Microsoft YaHei" panose="020B0503020204020204" pitchFamily="34" charset="-122"/>
              </a:rPr>
              <a:t>年</a:t>
            </a:r>
          </a:p>
        </p:txBody>
      </p:sp>
      <p:sp>
        <p:nvSpPr>
          <p:cNvPr id="11" name="文本框 10">
            <a:extLst>
              <a:ext uri="{FF2B5EF4-FFF2-40B4-BE49-F238E27FC236}">
                <a16:creationId xmlns:a16="http://schemas.microsoft.com/office/drawing/2014/main" id="{10154B2B-85B8-B87E-E739-C7BDEA0BABDC}"/>
              </a:ext>
            </a:extLst>
          </p:cNvPr>
          <p:cNvSpPr txBox="1"/>
          <p:nvPr/>
        </p:nvSpPr>
        <p:spPr>
          <a:xfrm>
            <a:off x="6528022" y="3846496"/>
            <a:ext cx="5311471" cy="1572290"/>
          </a:xfrm>
          <a:prstGeom prst="rect">
            <a:avLst/>
          </a:prstGeom>
          <a:noFill/>
        </p:spPr>
        <p:txBody>
          <a:bodyPr wrap="square" rtlCol="0">
            <a:spAutoFit/>
          </a:bodyPr>
          <a:lstStyle/>
          <a:p>
            <a:pPr>
              <a:lnSpc>
                <a:spcPct val="150000"/>
              </a:lnSpc>
            </a:pPr>
            <a:r>
              <a:rPr kumimoji="1" lang="zh-CN" altLang="en-US" sz="1200" dirty="0">
                <a:solidFill>
                  <a:srgbClr val="ECA66F"/>
                </a:solidFill>
                <a:latin typeface="Microsoft YaHei" panose="020B0503020204020204" pitchFamily="34" charset="-122"/>
                <a:ea typeface="Microsoft YaHei" panose="020B0503020204020204" pitchFamily="34" charset="-122"/>
              </a:rPr>
              <a:t>自</a:t>
            </a:r>
            <a:r>
              <a:rPr kumimoji="1" lang="en-US" altLang="zh-CN" sz="1200" dirty="0">
                <a:solidFill>
                  <a:srgbClr val="ECA66F"/>
                </a:solidFill>
                <a:latin typeface="Microsoft YaHei" panose="020B0503020204020204" pitchFamily="34" charset="-122"/>
                <a:ea typeface="Microsoft YaHei" panose="020B0503020204020204" pitchFamily="34" charset="-122"/>
              </a:rPr>
              <a:t>2011</a:t>
            </a:r>
            <a:r>
              <a:rPr kumimoji="1" lang="zh-CN" altLang="en-US" sz="1200" dirty="0">
                <a:solidFill>
                  <a:srgbClr val="ECA66F"/>
                </a:solidFill>
                <a:latin typeface="Microsoft YaHei" panose="020B0503020204020204" pitchFamily="34" charset="-122"/>
                <a:ea typeface="Microsoft YaHei" panose="020B0503020204020204" pitchFamily="34" charset="-122"/>
              </a:rPr>
              <a:t>年迁至中华巴洛克街区后，便扎根于此。成为中华巴洛克历史街区最具代表性和吸引力的美食“打卡点”。如今的张包铺虽然美味依旧，但其质朴的店铺形象在面对其做为哈尔滨美食代表之一的“江湖地位”，越来越多元化的消费需求，中华巴洛克街区的整体升级需求时，</a:t>
            </a:r>
            <a:r>
              <a:rPr kumimoji="1" lang="zh-CN" altLang="en-US" sz="1400" b="1" dirty="0">
                <a:solidFill>
                  <a:srgbClr val="ECA66F"/>
                </a:solidFill>
                <a:latin typeface="Microsoft YaHei" panose="020B0503020204020204" pitchFamily="34" charset="-122"/>
                <a:ea typeface="Microsoft YaHei" panose="020B0503020204020204" pitchFamily="34" charset="-122"/>
              </a:rPr>
              <a:t>店铺的品牌展现力</a:t>
            </a:r>
            <a:r>
              <a:rPr kumimoji="1" lang="zh-CN" altLang="en-US" sz="1200" b="1" dirty="0">
                <a:solidFill>
                  <a:srgbClr val="ECA66F"/>
                </a:solidFill>
                <a:latin typeface="Microsoft YaHei" panose="020B0503020204020204" pitchFamily="34" charset="-122"/>
                <a:ea typeface="Microsoft YaHei" panose="020B0503020204020204" pitchFamily="34" charset="-122"/>
              </a:rPr>
              <a:t>，</a:t>
            </a:r>
            <a:r>
              <a:rPr kumimoji="1" lang="zh-CN" altLang="en-US" sz="1600" b="1" dirty="0">
                <a:solidFill>
                  <a:srgbClr val="ECA66F"/>
                </a:solidFill>
                <a:latin typeface="Microsoft YaHei" panose="020B0503020204020204" pitchFamily="34" charset="-122"/>
                <a:ea typeface="Microsoft YaHei" panose="020B0503020204020204" pitchFamily="34" charset="-122"/>
              </a:rPr>
              <a:t>特色感与历史传承感</a:t>
            </a:r>
            <a:r>
              <a:rPr kumimoji="1" lang="zh-CN" altLang="en-US" sz="1200" dirty="0">
                <a:solidFill>
                  <a:srgbClr val="ECA66F"/>
                </a:solidFill>
                <a:latin typeface="Microsoft YaHei" panose="020B0503020204020204" pitchFamily="34" charset="-122"/>
                <a:ea typeface="Microsoft YaHei" panose="020B0503020204020204" pitchFamily="34" charset="-122"/>
              </a:rPr>
              <a:t>有所欠缺。</a:t>
            </a:r>
            <a:endParaRPr kumimoji="1" lang="en-US" altLang="zh-CN" sz="1200" dirty="0">
              <a:solidFill>
                <a:srgbClr val="ECA66F"/>
              </a:solidFill>
              <a:latin typeface="Microsoft YaHei" panose="020B0503020204020204" pitchFamily="34" charset="-122"/>
              <a:ea typeface="Microsoft YaHei" panose="020B0503020204020204" pitchFamily="34" charset="-122"/>
            </a:endParaRPr>
          </a:p>
        </p:txBody>
      </p:sp>
      <p:cxnSp>
        <p:nvCxnSpPr>
          <p:cNvPr id="14" name="直线连接符 13">
            <a:extLst>
              <a:ext uri="{FF2B5EF4-FFF2-40B4-BE49-F238E27FC236}">
                <a16:creationId xmlns:a16="http://schemas.microsoft.com/office/drawing/2014/main" id="{0BF3189D-2703-638A-65F4-08E3EDC7737A}"/>
              </a:ext>
            </a:extLst>
          </p:cNvPr>
          <p:cNvCxnSpPr/>
          <p:nvPr/>
        </p:nvCxnSpPr>
        <p:spPr>
          <a:xfrm>
            <a:off x="6528021" y="3682086"/>
            <a:ext cx="5390984" cy="0"/>
          </a:xfrm>
          <a:prstGeom prst="line">
            <a:avLst/>
          </a:prstGeom>
          <a:ln w="9525">
            <a:solidFill>
              <a:srgbClr val="ECA6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568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D7C9BCC-3B71-D2BB-34F6-C1AE11520C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07224"/>
            <a:ext cx="4701240" cy="32757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EE2EFE1-DCF5-5E88-12B6-08680C8A79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01240" y="2607226"/>
            <a:ext cx="6473853" cy="3275702"/>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C1F606C5-695E-D501-AF8D-992BA40EED45}"/>
              </a:ext>
            </a:extLst>
          </p:cNvPr>
          <p:cNvSpPr/>
          <p:nvPr/>
        </p:nvSpPr>
        <p:spPr>
          <a:xfrm>
            <a:off x="11175093" y="2607224"/>
            <a:ext cx="1016907" cy="3275703"/>
          </a:xfrm>
          <a:prstGeom prst="rect">
            <a:avLst/>
          </a:prstGeom>
          <a:solidFill>
            <a:srgbClr val="ECA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a:extLst>
              <a:ext uri="{FF2B5EF4-FFF2-40B4-BE49-F238E27FC236}">
                <a16:creationId xmlns:a16="http://schemas.microsoft.com/office/drawing/2014/main" id="{B565FE1D-1398-480F-491B-0B1B11EA912E}"/>
              </a:ext>
            </a:extLst>
          </p:cNvPr>
          <p:cNvSpPr txBox="1"/>
          <p:nvPr/>
        </p:nvSpPr>
        <p:spPr>
          <a:xfrm>
            <a:off x="84689" y="1171079"/>
            <a:ext cx="3043092" cy="581057"/>
          </a:xfrm>
          <a:prstGeom prst="rect">
            <a:avLst/>
          </a:prstGeom>
          <a:noFill/>
        </p:spPr>
        <p:txBody>
          <a:bodyPr wrap="square" rtlCol="0">
            <a:spAutoFit/>
          </a:bodyPr>
          <a:lstStyle/>
          <a:p>
            <a:pPr>
              <a:lnSpc>
                <a:spcPct val="150000"/>
              </a:lnSpc>
            </a:pPr>
            <a:r>
              <a:rPr kumimoji="1" lang="zh-CN" altLang="en-US" sz="2400" b="1" dirty="0">
                <a:solidFill>
                  <a:srgbClr val="ECA66F"/>
                </a:solidFill>
                <a:latin typeface="Microsoft YaHei" panose="020B0503020204020204" pitchFamily="34" charset="-122"/>
                <a:ea typeface="Microsoft YaHei" panose="020B0503020204020204" pitchFamily="34" charset="-122"/>
              </a:rPr>
              <a:t>店招文字分散凌乱</a:t>
            </a:r>
            <a:endParaRPr kumimoji="1" lang="en-US" altLang="zh-CN" sz="2400" b="1" dirty="0">
              <a:solidFill>
                <a:srgbClr val="ECA66F"/>
              </a:solidFill>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45D65C4F-40E2-B3DD-F96A-A0AC96FF41FD}"/>
              </a:ext>
            </a:extLst>
          </p:cNvPr>
          <p:cNvSpPr txBox="1"/>
          <p:nvPr/>
        </p:nvSpPr>
        <p:spPr>
          <a:xfrm>
            <a:off x="3087333" y="548988"/>
            <a:ext cx="4306531" cy="581057"/>
          </a:xfrm>
          <a:prstGeom prst="rect">
            <a:avLst/>
          </a:prstGeom>
          <a:noFill/>
        </p:spPr>
        <p:txBody>
          <a:bodyPr wrap="square" rtlCol="0">
            <a:spAutoFit/>
          </a:bodyPr>
          <a:lstStyle/>
          <a:p>
            <a:pPr>
              <a:lnSpc>
                <a:spcPct val="150000"/>
              </a:lnSpc>
            </a:pPr>
            <a:r>
              <a:rPr kumimoji="1" lang="zh-CN" altLang="en-US" sz="2400" b="1" dirty="0">
                <a:solidFill>
                  <a:srgbClr val="ECA66F"/>
                </a:solidFill>
                <a:latin typeface="Microsoft YaHei" panose="020B0503020204020204" pitchFamily="34" charset="-122"/>
                <a:ea typeface="Microsoft YaHei" panose="020B0503020204020204" pitchFamily="34" charset="-122"/>
              </a:rPr>
              <a:t>墙体灯箱字与店门头搭配失衡</a:t>
            </a:r>
            <a:endParaRPr kumimoji="1" lang="en-US" altLang="zh-CN" sz="2400" b="1" dirty="0">
              <a:solidFill>
                <a:srgbClr val="ECA66F"/>
              </a:solidFill>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a16="http://schemas.microsoft.com/office/drawing/2014/main" id="{CF5A8BB0-49D4-6A53-76ED-20C6F65EEA6A}"/>
              </a:ext>
            </a:extLst>
          </p:cNvPr>
          <p:cNvSpPr txBox="1"/>
          <p:nvPr/>
        </p:nvSpPr>
        <p:spPr>
          <a:xfrm>
            <a:off x="3161790" y="1788613"/>
            <a:ext cx="2310468" cy="581057"/>
          </a:xfrm>
          <a:prstGeom prst="rect">
            <a:avLst/>
          </a:prstGeom>
          <a:noFill/>
        </p:spPr>
        <p:txBody>
          <a:bodyPr wrap="square" rtlCol="0">
            <a:spAutoFit/>
          </a:bodyPr>
          <a:lstStyle/>
          <a:p>
            <a:pPr>
              <a:lnSpc>
                <a:spcPct val="150000"/>
              </a:lnSpc>
            </a:pPr>
            <a:r>
              <a:rPr kumimoji="1" lang="zh-CN" altLang="en-US" sz="2400" b="1" dirty="0">
                <a:solidFill>
                  <a:srgbClr val="ECA66F"/>
                </a:solidFill>
                <a:latin typeface="Microsoft YaHei" panose="020B0503020204020204" pitchFamily="34" charset="-122"/>
                <a:ea typeface="Microsoft YaHei" panose="020B0503020204020204" pitchFamily="34" charset="-122"/>
              </a:rPr>
              <a:t>重复信息较多</a:t>
            </a:r>
            <a:endParaRPr kumimoji="1" lang="en-US" altLang="zh-CN" sz="2400" b="1" dirty="0">
              <a:solidFill>
                <a:srgbClr val="ECA66F"/>
              </a:solidFill>
              <a:latin typeface="Microsoft YaHei" panose="020B0503020204020204" pitchFamily="34" charset="-122"/>
              <a:ea typeface="Microsoft YaHei" panose="020B0503020204020204" pitchFamily="34" charset="-122"/>
            </a:endParaRPr>
          </a:p>
        </p:txBody>
      </p:sp>
      <p:sp>
        <p:nvSpPr>
          <p:cNvPr id="8" name="文本框 7">
            <a:extLst>
              <a:ext uri="{FF2B5EF4-FFF2-40B4-BE49-F238E27FC236}">
                <a16:creationId xmlns:a16="http://schemas.microsoft.com/office/drawing/2014/main" id="{F4C0D829-1E09-B9C2-1E42-12C016A47FB1}"/>
              </a:ext>
            </a:extLst>
          </p:cNvPr>
          <p:cNvSpPr txBox="1"/>
          <p:nvPr/>
        </p:nvSpPr>
        <p:spPr>
          <a:xfrm>
            <a:off x="6160984" y="1468473"/>
            <a:ext cx="3554364" cy="581057"/>
          </a:xfrm>
          <a:prstGeom prst="rect">
            <a:avLst/>
          </a:prstGeom>
          <a:noFill/>
        </p:spPr>
        <p:txBody>
          <a:bodyPr wrap="square" rtlCol="0">
            <a:spAutoFit/>
          </a:bodyPr>
          <a:lstStyle/>
          <a:p>
            <a:pPr>
              <a:lnSpc>
                <a:spcPct val="150000"/>
              </a:lnSpc>
            </a:pPr>
            <a:r>
              <a:rPr kumimoji="1" lang="zh-CN" altLang="en-US" sz="2400" b="1" dirty="0">
                <a:solidFill>
                  <a:srgbClr val="ECA66F"/>
                </a:solidFill>
                <a:latin typeface="Microsoft YaHei" panose="020B0503020204020204" pitchFamily="34" charset="-122"/>
                <a:ea typeface="Microsoft YaHei" panose="020B0503020204020204" pitchFamily="34" charset="-122"/>
              </a:rPr>
              <a:t>门头牌匾缺乏店铺个性</a:t>
            </a:r>
            <a:endParaRPr kumimoji="1" lang="en-US" altLang="zh-CN" sz="2400" b="1" dirty="0">
              <a:solidFill>
                <a:srgbClr val="ECA66F"/>
              </a:solidFill>
              <a:latin typeface="Microsoft YaHei" panose="020B0503020204020204" pitchFamily="34" charset="-122"/>
              <a:ea typeface="Microsoft YaHei" panose="020B0503020204020204" pitchFamily="34" charset="-122"/>
            </a:endParaRPr>
          </a:p>
        </p:txBody>
      </p:sp>
      <p:sp>
        <p:nvSpPr>
          <p:cNvPr id="14" name="文本框 13">
            <a:extLst>
              <a:ext uri="{FF2B5EF4-FFF2-40B4-BE49-F238E27FC236}">
                <a16:creationId xmlns:a16="http://schemas.microsoft.com/office/drawing/2014/main" id="{E3D8059D-7B21-6D5F-6C47-681F0A8D45C4}"/>
              </a:ext>
            </a:extLst>
          </p:cNvPr>
          <p:cNvSpPr txBox="1"/>
          <p:nvPr/>
        </p:nvSpPr>
        <p:spPr>
          <a:xfrm>
            <a:off x="8476136" y="847437"/>
            <a:ext cx="3554364" cy="581057"/>
          </a:xfrm>
          <a:prstGeom prst="rect">
            <a:avLst/>
          </a:prstGeom>
          <a:noFill/>
        </p:spPr>
        <p:txBody>
          <a:bodyPr wrap="square" rtlCol="0">
            <a:spAutoFit/>
          </a:bodyPr>
          <a:lstStyle/>
          <a:p>
            <a:pPr>
              <a:lnSpc>
                <a:spcPct val="150000"/>
              </a:lnSpc>
            </a:pPr>
            <a:r>
              <a:rPr kumimoji="1" lang="zh-CN" altLang="en-US" sz="2400" b="1" dirty="0">
                <a:solidFill>
                  <a:srgbClr val="ECA66F"/>
                </a:solidFill>
                <a:latin typeface="Microsoft YaHei" panose="020B0503020204020204" pitchFamily="34" charset="-122"/>
                <a:ea typeface="Microsoft YaHei" panose="020B0503020204020204" pitchFamily="34" charset="-122"/>
              </a:rPr>
              <a:t>街区整个风格融入不足</a:t>
            </a:r>
            <a:endParaRPr kumimoji="1" lang="en-US" altLang="zh-CN" sz="2400" b="1" dirty="0">
              <a:solidFill>
                <a:srgbClr val="ECA66F"/>
              </a:solidFill>
              <a:latin typeface="Microsoft YaHei" panose="020B0503020204020204" pitchFamily="34" charset="-122"/>
              <a:ea typeface="Microsoft YaHei" panose="020B0503020204020204" pitchFamily="34" charset="-122"/>
            </a:endParaRPr>
          </a:p>
        </p:txBody>
      </p:sp>
      <p:cxnSp>
        <p:nvCxnSpPr>
          <p:cNvPr id="16" name="直线连接符 15">
            <a:extLst>
              <a:ext uri="{FF2B5EF4-FFF2-40B4-BE49-F238E27FC236}">
                <a16:creationId xmlns:a16="http://schemas.microsoft.com/office/drawing/2014/main" id="{B3B61EDE-5C87-C9A2-C2B3-707F0F4B1E5B}"/>
              </a:ext>
            </a:extLst>
          </p:cNvPr>
          <p:cNvCxnSpPr>
            <a:cxnSpLocks/>
          </p:cNvCxnSpPr>
          <p:nvPr/>
        </p:nvCxnSpPr>
        <p:spPr>
          <a:xfrm flipV="1">
            <a:off x="1610884" y="2437562"/>
            <a:ext cx="0" cy="1658950"/>
          </a:xfrm>
          <a:prstGeom prst="line">
            <a:avLst/>
          </a:prstGeom>
          <a:ln w="19050">
            <a:solidFill>
              <a:srgbClr val="ECA66F"/>
            </a:solidFill>
          </a:ln>
        </p:spPr>
        <p:style>
          <a:lnRef idx="1">
            <a:schemeClr val="accent1"/>
          </a:lnRef>
          <a:fillRef idx="0">
            <a:schemeClr val="accent1"/>
          </a:fillRef>
          <a:effectRef idx="0">
            <a:schemeClr val="accent1"/>
          </a:effectRef>
          <a:fontRef idx="minor">
            <a:schemeClr val="tx1"/>
          </a:fontRef>
        </p:style>
      </p:cxnSp>
      <p:cxnSp>
        <p:nvCxnSpPr>
          <p:cNvPr id="18" name="直线连接符 17">
            <a:extLst>
              <a:ext uri="{FF2B5EF4-FFF2-40B4-BE49-F238E27FC236}">
                <a16:creationId xmlns:a16="http://schemas.microsoft.com/office/drawing/2014/main" id="{87D5AF30-541C-17D6-5D66-6565EDF940A4}"/>
              </a:ext>
            </a:extLst>
          </p:cNvPr>
          <p:cNvCxnSpPr>
            <a:cxnSpLocks/>
          </p:cNvCxnSpPr>
          <p:nvPr/>
        </p:nvCxnSpPr>
        <p:spPr>
          <a:xfrm>
            <a:off x="814350" y="1780259"/>
            <a:ext cx="796534" cy="658568"/>
          </a:xfrm>
          <a:prstGeom prst="line">
            <a:avLst/>
          </a:prstGeom>
          <a:ln w="19050">
            <a:solidFill>
              <a:srgbClr val="ECA66F"/>
            </a:solidFill>
          </a:ln>
        </p:spPr>
        <p:style>
          <a:lnRef idx="1">
            <a:schemeClr val="accent1"/>
          </a:lnRef>
          <a:fillRef idx="0">
            <a:schemeClr val="accent1"/>
          </a:fillRef>
          <a:effectRef idx="0">
            <a:schemeClr val="accent1"/>
          </a:effectRef>
          <a:fontRef idx="minor">
            <a:schemeClr val="tx1"/>
          </a:fontRef>
        </p:style>
      </p:cxnSp>
      <p:cxnSp>
        <p:nvCxnSpPr>
          <p:cNvPr id="21" name="直线连接符 20">
            <a:extLst>
              <a:ext uri="{FF2B5EF4-FFF2-40B4-BE49-F238E27FC236}">
                <a16:creationId xmlns:a16="http://schemas.microsoft.com/office/drawing/2014/main" id="{57844D14-E37C-452E-A85A-7C0D536DFE85}"/>
              </a:ext>
            </a:extLst>
          </p:cNvPr>
          <p:cNvCxnSpPr>
            <a:cxnSpLocks/>
          </p:cNvCxnSpPr>
          <p:nvPr/>
        </p:nvCxnSpPr>
        <p:spPr>
          <a:xfrm flipV="1">
            <a:off x="3715865" y="2505456"/>
            <a:ext cx="0" cy="1447803"/>
          </a:xfrm>
          <a:prstGeom prst="line">
            <a:avLst/>
          </a:prstGeom>
          <a:ln w="19050">
            <a:solidFill>
              <a:srgbClr val="ECA66F"/>
            </a:solidFill>
          </a:ln>
        </p:spPr>
        <p:style>
          <a:lnRef idx="1">
            <a:schemeClr val="accent1"/>
          </a:lnRef>
          <a:fillRef idx="0">
            <a:schemeClr val="accent1"/>
          </a:fillRef>
          <a:effectRef idx="0">
            <a:schemeClr val="accent1"/>
          </a:effectRef>
          <a:fontRef idx="minor">
            <a:schemeClr val="tx1"/>
          </a:fontRef>
        </p:style>
      </p:cxnSp>
      <p:cxnSp>
        <p:nvCxnSpPr>
          <p:cNvPr id="22" name="直线连接符 21">
            <a:extLst>
              <a:ext uri="{FF2B5EF4-FFF2-40B4-BE49-F238E27FC236}">
                <a16:creationId xmlns:a16="http://schemas.microsoft.com/office/drawing/2014/main" id="{7D50DB42-AD39-2622-917C-D591A3B23B25}"/>
              </a:ext>
            </a:extLst>
          </p:cNvPr>
          <p:cNvCxnSpPr>
            <a:cxnSpLocks/>
            <a:stCxn id="7" idx="2"/>
          </p:cNvCxnSpPr>
          <p:nvPr/>
        </p:nvCxnSpPr>
        <p:spPr>
          <a:xfrm flipH="1">
            <a:off x="3715865" y="2369670"/>
            <a:ext cx="601159" cy="135785"/>
          </a:xfrm>
          <a:prstGeom prst="line">
            <a:avLst/>
          </a:prstGeom>
          <a:ln w="19050">
            <a:solidFill>
              <a:srgbClr val="ECA66F"/>
            </a:solidFill>
          </a:ln>
        </p:spPr>
        <p:style>
          <a:lnRef idx="1">
            <a:schemeClr val="accent1"/>
          </a:lnRef>
          <a:fillRef idx="0">
            <a:schemeClr val="accent1"/>
          </a:fillRef>
          <a:effectRef idx="0">
            <a:schemeClr val="accent1"/>
          </a:effectRef>
          <a:fontRef idx="minor">
            <a:schemeClr val="tx1"/>
          </a:fontRef>
        </p:style>
      </p:cxnSp>
      <p:cxnSp>
        <p:nvCxnSpPr>
          <p:cNvPr id="28" name="直线连接符 27">
            <a:extLst>
              <a:ext uri="{FF2B5EF4-FFF2-40B4-BE49-F238E27FC236}">
                <a16:creationId xmlns:a16="http://schemas.microsoft.com/office/drawing/2014/main" id="{1D072520-B273-9A8D-11D8-ACDF47A235EC}"/>
              </a:ext>
            </a:extLst>
          </p:cNvPr>
          <p:cNvCxnSpPr>
            <a:cxnSpLocks/>
          </p:cNvCxnSpPr>
          <p:nvPr/>
        </p:nvCxnSpPr>
        <p:spPr>
          <a:xfrm flipV="1">
            <a:off x="5816268" y="2308777"/>
            <a:ext cx="16185" cy="1787735"/>
          </a:xfrm>
          <a:prstGeom prst="line">
            <a:avLst/>
          </a:prstGeom>
          <a:ln w="19050">
            <a:solidFill>
              <a:srgbClr val="ECA66F"/>
            </a:solidFill>
          </a:ln>
        </p:spPr>
        <p:style>
          <a:lnRef idx="1">
            <a:schemeClr val="accent1"/>
          </a:lnRef>
          <a:fillRef idx="0">
            <a:schemeClr val="accent1"/>
          </a:fillRef>
          <a:effectRef idx="0">
            <a:schemeClr val="accent1"/>
          </a:effectRef>
          <a:fontRef idx="minor">
            <a:schemeClr val="tx1"/>
          </a:fontRef>
        </p:style>
      </p:cxnSp>
      <p:cxnSp>
        <p:nvCxnSpPr>
          <p:cNvPr id="29" name="直线连接符 28">
            <a:extLst>
              <a:ext uri="{FF2B5EF4-FFF2-40B4-BE49-F238E27FC236}">
                <a16:creationId xmlns:a16="http://schemas.microsoft.com/office/drawing/2014/main" id="{7EFC1FB5-2D38-959B-0CAA-BAA7F7E13F18}"/>
              </a:ext>
            </a:extLst>
          </p:cNvPr>
          <p:cNvCxnSpPr>
            <a:cxnSpLocks/>
            <a:endCxn id="4" idx="2"/>
          </p:cNvCxnSpPr>
          <p:nvPr/>
        </p:nvCxnSpPr>
        <p:spPr>
          <a:xfrm flipH="1" flipV="1">
            <a:off x="5240599" y="1130045"/>
            <a:ext cx="591854" cy="1178732"/>
          </a:xfrm>
          <a:prstGeom prst="line">
            <a:avLst/>
          </a:prstGeom>
          <a:ln w="19050">
            <a:solidFill>
              <a:srgbClr val="ECA66F"/>
            </a:solidFill>
          </a:ln>
        </p:spPr>
        <p:style>
          <a:lnRef idx="1">
            <a:schemeClr val="accent1"/>
          </a:lnRef>
          <a:fillRef idx="0">
            <a:schemeClr val="accent1"/>
          </a:fillRef>
          <a:effectRef idx="0">
            <a:schemeClr val="accent1"/>
          </a:effectRef>
          <a:fontRef idx="minor">
            <a:schemeClr val="tx1"/>
          </a:fontRef>
        </p:style>
      </p:cxnSp>
      <p:cxnSp>
        <p:nvCxnSpPr>
          <p:cNvPr id="35" name="直线连接符 34">
            <a:extLst>
              <a:ext uri="{FF2B5EF4-FFF2-40B4-BE49-F238E27FC236}">
                <a16:creationId xmlns:a16="http://schemas.microsoft.com/office/drawing/2014/main" id="{34B10064-53A0-57DF-98E9-18071995C41A}"/>
              </a:ext>
            </a:extLst>
          </p:cNvPr>
          <p:cNvCxnSpPr>
            <a:cxnSpLocks/>
          </p:cNvCxnSpPr>
          <p:nvPr/>
        </p:nvCxnSpPr>
        <p:spPr>
          <a:xfrm flipV="1">
            <a:off x="8063438" y="2426381"/>
            <a:ext cx="11464" cy="1266273"/>
          </a:xfrm>
          <a:prstGeom prst="line">
            <a:avLst/>
          </a:prstGeom>
          <a:ln w="19050">
            <a:solidFill>
              <a:srgbClr val="ECA66F"/>
            </a:solidFill>
          </a:ln>
        </p:spPr>
        <p:style>
          <a:lnRef idx="1">
            <a:schemeClr val="accent1"/>
          </a:lnRef>
          <a:fillRef idx="0">
            <a:schemeClr val="accent1"/>
          </a:fillRef>
          <a:effectRef idx="0">
            <a:schemeClr val="accent1"/>
          </a:effectRef>
          <a:fontRef idx="minor">
            <a:schemeClr val="tx1"/>
          </a:fontRef>
        </p:style>
      </p:cxnSp>
      <p:cxnSp>
        <p:nvCxnSpPr>
          <p:cNvPr id="36" name="直线连接符 35">
            <a:extLst>
              <a:ext uri="{FF2B5EF4-FFF2-40B4-BE49-F238E27FC236}">
                <a16:creationId xmlns:a16="http://schemas.microsoft.com/office/drawing/2014/main" id="{2FBC91A5-9B62-3FBE-1F99-323F33AB1E27}"/>
              </a:ext>
            </a:extLst>
          </p:cNvPr>
          <p:cNvCxnSpPr>
            <a:cxnSpLocks/>
          </p:cNvCxnSpPr>
          <p:nvPr/>
        </p:nvCxnSpPr>
        <p:spPr>
          <a:xfrm flipH="1" flipV="1">
            <a:off x="7093014" y="2161884"/>
            <a:ext cx="986537" cy="259247"/>
          </a:xfrm>
          <a:prstGeom prst="line">
            <a:avLst/>
          </a:prstGeom>
          <a:ln w="19050">
            <a:solidFill>
              <a:srgbClr val="ECA66F"/>
            </a:solidFill>
          </a:ln>
        </p:spPr>
        <p:style>
          <a:lnRef idx="1">
            <a:schemeClr val="accent1"/>
          </a:lnRef>
          <a:fillRef idx="0">
            <a:schemeClr val="accent1"/>
          </a:fillRef>
          <a:effectRef idx="0">
            <a:schemeClr val="accent1"/>
          </a:effectRef>
          <a:fontRef idx="minor">
            <a:schemeClr val="tx1"/>
          </a:fontRef>
        </p:style>
      </p:cxnSp>
      <p:cxnSp>
        <p:nvCxnSpPr>
          <p:cNvPr id="41" name="直线连接符 40">
            <a:extLst>
              <a:ext uri="{FF2B5EF4-FFF2-40B4-BE49-F238E27FC236}">
                <a16:creationId xmlns:a16="http://schemas.microsoft.com/office/drawing/2014/main" id="{2B1317C6-A140-5E2A-6F6E-3543A3B46B46}"/>
              </a:ext>
            </a:extLst>
          </p:cNvPr>
          <p:cNvCxnSpPr>
            <a:cxnSpLocks/>
          </p:cNvCxnSpPr>
          <p:nvPr/>
        </p:nvCxnSpPr>
        <p:spPr>
          <a:xfrm flipV="1">
            <a:off x="9462168" y="1644061"/>
            <a:ext cx="11464" cy="1266273"/>
          </a:xfrm>
          <a:prstGeom prst="line">
            <a:avLst/>
          </a:prstGeom>
          <a:ln w="19050">
            <a:solidFill>
              <a:srgbClr val="ECA66F"/>
            </a:solidFill>
          </a:ln>
        </p:spPr>
        <p:style>
          <a:lnRef idx="1">
            <a:schemeClr val="accent1"/>
          </a:lnRef>
          <a:fillRef idx="0">
            <a:schemeClr val="accent1"/>
          </a:fillRef>
          <a:effectRef idx="0">
            <a:schemeClr val="accent1"/>
          </a:effectRef>
          <a:fontRef idx="minor">
            <a:schemeClr val="tx1"/>
          </a:fontRef>
        </p:style>
      </p:cxnSp>
      <p:cxnSp>
        <p:nvCxnSpPr>
          <p:cNvPr id="42" name="直线连接符 41">
            <a:extLst>
              <a:ext uri="{FF2B5EF4-FFF2-40B4-BE49-F238E27FC236}">
                <a16:creationId xmlns:a16="http://schemas.microsoft.com/office/drawing/2014/main" id="{68FD548A-6304-DE94-9DE8-A1D7BD93E0FA}"/>
              </a:ext>
            </a:extLst>
          </p:cNvPr>
          <p:cNvCxnSpPr>
            <a:cxnSpLocks/>
          </p:cNvCxnSpPr>
          <p:nvPr/>
        </p:nvCxnSpPr>
        <p:spPr>
          <a:xfrm flipV="1">
            <a:off x="9466817" y="1468473"/>
            <a:ext cx="1708276" cy="175588"/>
          </a:xfrm>
          <a:prstGeom prst="line">
            <a:avLst/>
          </a:prstGeom>
          <a:ln w="19050">
            <a:solidFill>
              <a:srgbClr val="ECA6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237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EE0C6118-11A0-6982-C44B-76B8F5E8A90A}"/>
              </a:ext>
            </a:extLst>
          </p:cNvPr>
          <p:cNvSpPr txBox="1"/>
          <p:nvPr/>
        </p:nvSpPr>
        <p:spPr>
          <a:xfrm>
            <a:off x="2407840" y="2705725"/>
            <a:ext cx="7376319" cy="1446550"/>
          </a:xfrm>
          <a:prstGeom prst="rect">
            <a:avLst/>
          </a:prstGeom>
          <a:noFill/>
        </p:spPr>
        <p:txBody>
          <a:bodyPr wrap="square" rtlCol="0">
            <a:spAutoFit/>
          </a:bodyPr>
          <a:lstStyle/>
          <a:p>
            <a:pPr algn="ctr"/>
            <a:r>
              <a:rPr kumimoji="1" lang="zh-CN" altLang="en-US" sz="8800" dirty="0">
                <a:solidFill>
                  <a:srgbClr val="ECA66F"/>
                </a:solidFill>
                <a:latin typeface="MF YanSong (Noncommercial) Regular" pitchFamily="2" charset="-122"/>
                <a:ea typeface="MF YanSong (Noncommercial) Regular" pitchFamily="2" charset="-122"/>
              </a:rPr>
              <a:t>创意元素提取</a:t>
            </a:r>
          </a:p>
        </p:txBody>
      </p:sp>
    </p:spTree>
    <p:extLst>
      <p:ext uri="{BB962C8B-B14F-4D97-AF65-F5344CB8AC3E}">
        <p14:creationId xmlns:p14="http://schemas.microsoft.com/office/powerpoint/2010/main" val="3424324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id="{E2D7B242-A2F4-32C7-0551-1A317023724A}"/>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7527852" y="3609329"/>
            <a:ext cx="3533305" cy="1945758"/>
          </a:xfrm>
          <a:prstGeom prst="rect">
            <a:avLst/>
          </a:prstGeom>
          <a:noFill/>
          <a:extLst>
            <a:ext uri="{909E8E84-426E-40DD-AFC4-6F175D3DCCD1}">
              <a14:hiddenFill xmlns:a14="http://schemas.microsoft.com/office/drawing/2010/main">
                <a:solidFill>
                  <a:srgbClr val="FFFFFF"/>
                </a:solidFill>
              </a14:hiddenFill>
            </a:ext>
          </a:extLst>
        </p:spPr>
      </p:pic>
      <p:pic>
        <p:nvPicPr>
          <p:cNvPr id="40" name="图片 39">
            <a:extLst>
              <a:ext uri="{FF2B5EF4-FFF2-40B4-BE49-F238E27FC236}">
                <a16:creationId xmlns:a16="http://schemas.microsoft.com/office/drawing/2014/main" id="{8AA56701-D4DE-6DF1-EA1E-7D386FAA2D7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27852" y="1368224"/>
            <a:ext cx="3520326" cy="2060775"/>
          </a:xfrm>
          <a:prstGeom prst="rect">
            <a:avLst/>
          </a:prstGeom>
        </p:spPr>
      </p:pic>
      <p:pic>
        <p:nvPicPr>
          <p:cNvPr id="4098" name="Picture 2">
            <a:extLst>
              <a:ext uri="{FF2B5EF4-FFF2-40B4-BE49-F238E27FC236}">
                <a16:creationId xmlns:a16="http://schemas.microsoft.com/office/drawing/2014/main" id="{FDD11611-9647-5C1C-A095-8EF97C0B68A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a:ext>
            </a:extLst>
          </a:blip>
          <a:srcRect/>
          <a:stretch>
            <a:fillRect/>
          </a:stretch>
        </p:blipFill>
        <p:spPr bwMode="auto">
          <a:xfrm>
            <a:off x="1048804" y="3609329"/>
            <a:ext cx="3227572" cy="1815509"/>
          </a:xfrm>
          <a:prstGeom prst="rect">
            <a:avLst/>
          </a:prstGeom>
          <a:noFill/>
          <a:extLst>
            <a:ext uri="{909E8E84-426E-40DD-AFC4-6F175D3DCCD1}">
              <a14:hiddenFill xmlns:a14="http://schemas.microsoft.com/office/drawing/2010/main">
                <a:solidFill>
                  <a:srgbClr val="FFFFFF"/>
                </a:solidFill>
              </a14:hiddenFill>
            </a:ext>
          </a:extLst>
        </p:spPr>
      </p:pic>
      <p:pic>
        <p:nvPicPr>
          <p:cNvPr id="31" name="图片 30">
            <a:extLst>
              <a:ext uri="{FF2B5EF4-FFF2-40B4-BE49-F238E27FC236}">
                <a16:creationId xmlns:a16="http://schemas.microsoft.com/office/drawing/2014/main" id="{1D0BB414-B1F0-EF1B-4198-AB5825E29B4F}"/>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14000"/>
                    </a14:imgEffect>
                  </a14:imgLayer>
                </a14:imgProps>
              </a:ext>
              <a:ext uri="{28A0092B-C50C-407E-A947-70E740481C1C}">
                <a14:useLocalDpi xmlns:a14="http://schemas.microsoft.com/office/drawing/2010/main"/>
              </a:ext>
            </a:extLst>
          </a:blip>
          <a:srcRect/>
          <a:stretch/>
        </p:blipFill>
        <p:spPr>
          <a:xfrm>
            <a:off x="1048804" y="1368225"/>
            <a:ext cx="3227572" cy="2060775"/>
          </a:xfrm>
          <a:prstGeom prst="rect">
            <a:avLst/>
          </a:prstGeom>
        </p:spPr>
      </p:pic>
      <p:sp>
        <p:nvSpPr>
          <p:cNvPr id="12" name="文本框 11">
            <a:extLst>
              <a:ext uri="{FF2B5EF4-FFF2-40B4-BE49-F238E27FC236}">
                <a16:creationId xmlns:a16="http://schemas.microsoft.com/office/drawing/2014/main" id="{7BA0BA57-0B53-9A89-0A04-9E275B2C7C9A}"/>
              </a:ext>
            </a:extLst>
          </p:cNvPr>
          <p:cNvSpPr txBox="1"/>
          <p:nvPr/>
        </p:nvSpPr>
        <p:spPr>
          <a:xfrm>
            <a:off x="155332" y="207484"/>
            <a:ext cx="1661993" cy="4314366"/>
          </a:xfrm>
          <a:prstGeom prst="rect">
            <a:avLst/>
          </a:prstGeom>
          <a:noFill/>
        </p:spPr>
        <p:txBody>
          <a:bodyPr vert="eaVert" wrap="square" rtlCol="0">
            <a:spAutoFit/>
          </a:bodyPr>
          <a:lstStyle/>
          <a:p>
            <a:pPr algn="ctr"/>
            <a:r>
              <a:rPr kumimoji="1" lang="zh-CN" altLang="en-US" sz="9600" dirty="0">
                <a:solidFill>
                  <a:srgbClr val="ECA66F"/>
                </a:solidFill>
                <a:latin typeface="MF YanSong (Noncommercial) Regular" pitchFamily="2" charset="-122"/>
                <a:ea typeface="MF YanSong (Noncommercial) Regular" pitchFamily="2" charset="-122"/>
              </a:rPr>
              <a:t>张包铺</a:t>
            </a:r>
          </a:p>
        </p:txBody>
      </p:sp>
      <p:sp>
        <p:nvSpPr>
          <p:cNvPr id="32" name="文本框 31">
            <a:extLst>
              <a:ext uri="{FF2B5EF4-FFF2-40B4-BE49-F238E27FC236}">
                <a16:creationId xmlns:a16="http://schemas.microsoft.com/office/drawing/2014/main" id="{A24F04F0-4A85-D9C1-5C99-F5A15A1B32F8}"/>
              </a:ext>
            </a:extLst>
          </p:cNvPr>
          <p:cNvSpPr txBox="1"/>
          <p:nvPr/>
        </p:nvSpPr>
        <p:spPr>
          <a:xfrm>
            <a:off x="2996832" y="3429000"/>
            <a:ext cx="2031325" cy="2749002"/>
          </a:xfrm>
          <a:prstGeom prst="rect">
            <a:avLst/>
          </a:prstGeom>
          <a:noFill/>
        </p:spPr>
        <p:txBody>
          <a:bodyPr vert="eaVert" wrap="square" rtlCol="0">
            <a:spAutoFit/>
          </a:bodyPr>
          <a:lstStyle/>
          <a:p>
            <a:r>
              <a:rPr kumimoji="1" lang="zh-CN" altLang="en-US" sz="6000" dirty="0">
                <a:solidFill>
                  <a:srgbClr val="ECA66F"/>
                </a:solidFill>
                <a:latin typeface="MF YanSong (Noncommercial) Regular" pitchFamily="2" charset="-122"/>
                <a:ea typeface="MF YanSong (Noncommercial) Regular" pitchFamily="2" charset="-122"/>
              </a:rPr>
              <a:t>招牌</a:t>
            </a:r>
            <a:r>
              <a:rPr kumimoji="1" lang="en-US" altLang="zh-CN" sz="6000" dirty="0">
                <a:solidFill>
                  <a:srgbClr val="ECA66F"/>
                </a:solidFill>
                <a:latin typeface="MF YanSong (Noncommercial) Regular" pitchFamily="2" charset="-122"/>
                <a:ea typeface="MF YanSong (Noncommercial) Regular" pitchFamily="2" charset="-122"/>
              </a:rPr>
              <a:t>/</a:t>
            </a:r>
            <a:r>
              <a:rPr kumimoji="1" lang="zh-CN" altLang="en-US" sz="6000" dirty="0">
                <a:solidFill>
                  <a:srgbClr val="ECA66F"/>
                </a:solidFill>
                <a:latin typeface="MF YanSong (Noncommercial) Regular" pitchFamily="2" charset="-122"/>
                <a:ea typeface="MF YanSong (Noncommercial) Regular" pitchFamily="2" charset="-122"/>
              </a:rPr>
              <a:t>包子</a:t>
            </a:r>
            <a:r>
              <a:rPr kumimoji="1" lang="en-US" altLang="zh-CN" sz="6000" dirty="0">
                <a:solidFill>
                  <a:srgbClr val="ECA66F"/>
                </a:solidFill>
                <a:latin typeface="MF YanSong (Noncommercial) Regular" pitchFamily="2" charset="-122"/>
                <a:ea typeface="MF YanSong (Noncommercial) Regular" pitchFamily="2" charset="-122"/>
              </a:rPr>
              <a:t>/</a:t>
            </a:r>
            <a:r>
              <a:rPr kumimoji="1" lang="zh-CN" altLang="en-US" sz="6000" dirty="0">
                <a:solidFill>
                  <a:srgbClr val="ECA66F"/>
                </a:solidFill>
                <a:latin typeface="MF YanSong (Noncommercial) Regular" pitchFamily="2" charset="-122"/>
                <a:ea typeface="MF YanSong (Noncommercial) Regular" pitchFamily="2" charset="-122"/>
              </a:rPr>
              <a:t>蒸笼</a:t>
            </a:r>
          </a:p>
        </p:txBody>
      </p:sp>
      <p:sp>
        <p:nvSpPr>
          <p:cNvPr id="37" name="文本框 36">
            <a:extLst>
              <a:ext uri="{FF2B5EF4-FFF2-40B4-BE49-F238E27FC236}">
                <a16:creationId xmlns:a16="http://schemas.microsoft.com/office/drawing/2014/main" id="{E7F273D7-03A8-55D7-B72E-492F5730934F}"/>
              </a:ext>
            </a:extLst>
          </p:cNvPr>
          <p:cNvSpPr txBox="1"/>
          <p:nvPr/>
        </p:nvSpPr>
        <p:spPr>
          <a:xfrm>
            <a:off x="6828964" y="-597674"/>
            <a:ext cx="1107996" cy="6353229"/>
          </a:xfrm>
          <a:prstGeom prst="rect">
            <a:avLst/>
          </a:prstGeom>
          <a:noFill/>
        </p:spPr>
        <p:txBody>
          <a:bodyPr vert="eaVert" wrap="square" rtlCol="0">
            <a:spAutoFit/>
          </a:bodyPr>
          <a:lstStyle/>
          <a:p>
            <a:pPr algn="ctr"/>
            <a:r>
              <a:rPr kumimoji="1" lang="zh-CN" altLang="en-US" sz="6000" dirty="0">
                <a:solidFill>
                  <a:srgbClr val="ECA66F"/>
                </a:solidFill>
                <a:latin typeface="MF YanSong (Noncommercial) Regular" pitchFamily="2" charset="-122"/>
                <a:ea typeface="MF YanSong (Noncommercial) Regular" pitchFamily="2" charset="-122"/>
              </a:rPr>
              <a:t>中华</a:t>
            </a:r>
            <a:r>
              <a:rPr kumimoji="1" lang="en-US" altLang="zh-CN" sz="6000" dirty="0">
                <a:solidFill>
                  <a:srgbClr val="ECA66F"/>
                </a:solidFill>
                <a:latin typeface="MF YanSong (Noncommercial) Regular" pitchFamily="2" charset="-122"/>
                <a:ea typeface="MF YanSong (Noncommercial) Regular" pitchFamily="2" charset="-122"/>
              </a:rPr>
              <a:t>&amp;</a:t>
            </a:r>
            <a:r>
              <a:rPr kumimoji="1" lang="zh-CN" altLang="en-US" sz="6000" dirty="0">
                <a:solidFill>
                  <a:srgbClr val="ECA66F"/>
                </a:solidFill>
                <a:latin typeface="MF YanSong (Noncommercial) Regular" pitchFamily="2" charset="-122"/>
                <a:ea typeface="MF YanSong (Noncommercial) Regular" pitchFamily="2" charset="-122"/>
              </a:rPr>
              <a:t>巴洛克</a:t>
            </a:r>
          </a:p>
        </p:txBody>
      </p:sp>
      <p:sp>
        <p:nvSpPr>
          <p:cNvPr id="38" name="文本框 37">
            <a:extLst>
              <a:ext uri="{FF2B5EF4-FFF2-40B4-BE49-F238E27FC236}">
                <a16:creationId xmlns:a16="http://schemas.microsoft.com/office/drawing/2014/main" id="{EFA8A3F9-0FAC-4EC0-2CB7-68D10FEC1501}"/>
              </a:ext>
            </a:extLst>
          </p:cNvPr>
          <p:cNvSpPr txBox="1"/>
          <p:nvPr/>
        </p:nvSpPr>
        <p:spPr>
          <a:xfrm>
            <a:off x="9834304" y="3609329"/>
            <a:ext cx="1661993" cy="2281108"/>
          </a:xfrm>
          <a:prstGeom prst="rect">
            <a:avLst/>
          </a:prstGeom>
          <a:noFill/>
        </p:spPr>
        <p:txBody>
          <a:bodyPr vert="eaVert" wrap="square" rtlCol="0">
            <a:spAutoFit/>
          </a:bodyPr>
          <a:lstStyle/>
          <a:p>
            <a:r>
              <a:rPr kumimoji="1" lang="zh-CN" altLang="en-US" sz="3200" dirty="0">
                <a:solidFill>
                  <a:srgbClr val="ECA66F"/>
                </a:solidFill>
                <a:latin typeface="MF YanSong (Noncommercial) Regular" pitchFamily="2" charset="-122"/>
                <a:ea typeface="MF YanSong (Noncommercial) Regular" pitchFamily="2" charset="-122"/>
              </a:rPr>
              <a:t>吉祥纹样</a:t>
            </a:r>
            <a:r>
              <a:rPr kumimoji="1" lang="en-US" altLang="zh-CN" sz="3200" dirty="0">
                <a:solidFill>
                  <a:srgbClr val="ECA66F"/>
                </a:solidFill>
                <a:latin typeface="MF YanSong (Noncommercial) Regular" pitchFamily="2" charset="-122"/>
                <a:ea typeface="MF YanSong (Noncommercial) Regular" pitchFamily="2" charset="-122"/>
              </a:rPr>
              <a:t>/</a:t>
            </a:r>
            <a:r>
              <a:rPr kumimoji="1" lang="zh-CN" altLang="en-US" sz="3200" dirty="0">
                <a:solidFill>
                  <a:srgbClr val="ECA66F"/>
                </a:solidFill>
                <a:latin typeface="MF YanSong (Noncommercial) Regular" pitchFamily="2" charset="-122"/>
                <a:ea typeface="MF YanSong (Noncommercial) Regular" pitchFamily="2" charset="-122"/>
              </a:rPr>
              <a:t>巴洛克饰纹</a:t>
            </a:r>
            <a:r>
              <a:rPr kumimoji="1" lang="en-US" altLang="zh-CN" sz="3200" dirty="0">
                <a:solidFill>
                  <a:srgbClr val="ECA66F"/>
                </a:solidFill>
                <a:latin typeface="MF YanSong (Noncommercial) Regular" pitchFamily="2" charset="-122"/>
                <a:ea typeface="MF YanSong (Noncommercial) Regular" pitchFamily="2" charset="-122"/>
              </a:rPr>
              <a:t>/</a:t>
            </a:r>
            <a:r>
              <a:rPr kumimoji="1" lang="zh-CN" altLang="en-US" sz="3200" dirty="0">
                <a:solidFill>
                  <a:srgbClr val="ECA66F"/>
                </a:solidFill>
                <a:latin typeface="MF YanSong (Noncommercial) Regular" pitchFamily="2" charset="-122"/>
                <a:ea typeface="MF YanSong (Noncommercial) Regular" pitchFamily="2" charset="-122"/>
              </a:rPr>
              <a:t>国风配色</a:t>
            </a:r>
          </a:p>
        </p:txBody>
      </p:sp>
    </p:spTree>
    <p:extLst>
      <p:ext uri="{BB962C8B-B14F-4D97-AF65-F5344CB8AC3E}">
        <p14:creationId xmlns:p14="http://schemas.microsoft.com/office/powerpoint/2010/main" val="1848422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EE0C6118-11A0-6982-C44B-76B8F5E8A90A}"/>
              </a:ext>
            </a:extLst>
          </p:cNvPr>
          <p:cNvSpPr txBox="1"/>
          <p:nvPr/>
        </p:nvSpPr>
        <p:spPr>
          <a:xfrm>
            <a:off x="2407840" y="2705725"/>
            <a:ext cx="7376319" cy="1446550"/>
          </a:xfrm>
          <a:prstGeom prst="rect">
            <a:avLst/>
          </a:prstGeom>
          <a:noFill/>
        </p:spPr>
        <p:txBody>
          <a:bodyPr wrap="square" rtlCol="0">
            <a:spAutoFit/>
          </a:bodyPr>
          <a:lstStyle/>
          <a:p>
            <a:pPr algn="ctr"/>
            <a:r>
              <a:rPr kumimoji="1" lang="zh-CN" altLang="en-US" sz="8800" dirty="0">
                <a:solidFill>
                  <a:srgbClr val="ECA66F"/>
                </a:solidFill>
                <a:latin typeface="MF YanSong (Noncommercial) Regular" pitchFamily="2" charset="-122"/>
                <a:ea typeface="MF YanSong (Noncommercial) Regular" pitchFamily="2" charset="-122"/>
              </a:rPr>
              <a:t>设计呈现</a:t>
            </a:r>
          </a:p>
        </p:txBody>
      </p:sp>
    </p:spTree>
    <p:extLst>
      <p:ext uri="{BB962C8B-B14F-4D97-AF65-F5344CB8AC3E}">
        <p14:creationId xmlns:p14="http://schemas.microsoft.com/office/powerpoint/2010/main" val="3598092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1D7BAB4-B4BC-BB8F-AE92-63B22C7DF37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1790" t="10033" r="18219" b="4768"/>
          <a:stretch/>
        </p:blipFill>
        <p:spPr>
          <a:xfrm>
            <a:off x="73075" y="196770"/>
            <a:ext cx="1273640" cy="6437942"/>
          </a:xfrm>
          <a:prstGeom prst="rect">
            <a:avLst/>
          </a:prstGeom>
        </p:spPr>
      </p:pic>
      <p:pic>
        <p:nvPicPr>
          <p:cNvPr id="7" name="图片 6">
            <a:extLst>
              <a:ext uri="{FF2B5EF4-FFF2-40B4-BE49-F238E27FC236}">
                <a16:creationId xmlns:a16="http://schemas.microsoft.com/office/drawing/2014/main" id="{1630781F-F478-CA74-9068-A5AC046B5B2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4868" t="8792" r="18532" b="4833"/>
          <a:stretch/>
        </p:blipFill>
        <p:spPr>
          <a:xfrm>
            <a:off x="1353261" y="164938"/>
            <a:ext cx="1374970" cy="6469773"/>
          </a:xfrm>
          <a:prstGeom prst="rect">
            <a:avLst/>
          </a:prstGeom>
        </p:spPr>
      </p:pic>
      <p:pic>
        <p:nvPicPr>
          <p:cNvPr id="9" name="图片 8">
            <a:extLst>
              <a:ext uri="{FF2B5EF4-FFF2-40B4-BE49-F238E27FC236}">
                <a16:creationId xmlns:a16="http://schemas.microsoft.com/office/drawing/2014/main" id="{DE9D6636-F728-A96D-7308-D1567BEAC46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6954" t="21394" r="29516" b="14109"/>
          <a:stretch/>
        </p:blipFill>
        <p:spPr>
          <a:xfrm>
            <a:off x="2839388" y="1848005"/>
            <a:ext cx="910982" cy="1596942"/>
          </a:xfrm>
          <a:prstGeom prst="rect">
            <a:avLst/>
          </a:prstGeom>
        </p:spPr>
      </p:pic>
      <p:pic>
        <p:nvPicPr>
          <p:cNvPr id="13" name="图片 12">
            <a:extLst>
              <a:ext uri="{FF2B5EF4-FFF2-40B4-BE49-F238E27FC236}">
                <a16:creationId xmlns:a16="http://schemas.microsoft.com/office/drawing/2014/main" id="{2860ABF2-6DD2-9908-BBCD-268A36FD78B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7527" t="30101" r="8204" b="16807"/>
          <a:stretch/>
        </p:blipFill>
        <p:spPr>
          <a:xfrm>
            <a:off x="2909779" y="5122489"/>
            <a:ext cx="2980626" cy="1391120"/>
          </a:xfrm>
          <a:prstGeom prst="rect">
            <a:avLst/>
          </a:prstGeom>
        </p:spPr>
      </p:pic>
      <p:pic>
        <p:nvPicPr>
          <p:cNvPr id="15" name="图片 14">
            <a:extLst>
              <a:ext uri="{FF2B5EF4-FFF2-40B4-BE49-F238E27FC236}">
                <a16:creationId xmlns:a16="http://schemas.microsoft.com/office/drawing/2014/main" id="{BF32F474-5AEE-658F-EC7C-2EB4A08EF05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9811" t="28202" r="9464" b="18541"/>
          <a:stretch/>
        </p:blipFill>
        <p:spPr>
          <a:xfrm>
            <a:off x="2900887" y="3524691"/>
            <a:ext cx="2998410" cy="1438309"/>
          </a:xfrm>
          <a:prstGeom prst="rect">
            <a:avLst/>
          </a:prstGeom>
        </p:spPr>
      </p:pic>
      <p:pic>
        <p:nvPicPr>
          <p:cNvPr id="17" name="图片 16">
            <a:extLst>
              <a:ext uri="{FF2B5EF4-FFF2-40B4-BE49-F238E27FC236}">
                <a16:creationId xmlns:a16="http://schemas.microsoft.com/office/drawing/2014/main" id="{D7856A66-0B7F-7F43-0582-8CD1AE215AD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4114" t="16139" r="6251" b="19701"/>
          <a:stretch/>
        </p:blipFill>
        <p:spPr>
          <a:xfrm>
            <a:off x="6018028" y="5122489"/>
            <a:ext cx="5872952" cy="1512226"/>
          </a:xfrm>
          <a:prstGeom prst="rect">
            <a:avLst/>
          </a:prstGeom>
        </p:spPr>
      </p:pic>
      <p:pic>
        <p:nvPicPr>
          <p:cNvPr id="19" name="图片 18">
            <a:extLst>
              <a:ext uri="{FF2B5EF4-FFF2-40B4-BE49-F238E27FC236}">
                <a16:creationId xmlns:a16="http://schemas.microsoft.com/office/drawing/2014/main" id="{FE93210F-B9EE-6895-8E8F-887E39DE368E}"/>
              </a:ext>
            </a:extLst>
          </p:cNvPr>
          <p:cNvPicPr>
            <a:picLocks noChangeAspect="1"/>
          </p:cNvPicPr>
          <p:nvPr/>
        </p:nvPicPr>
        <p:blipFill>
          <a:blip r:embed="rId8"/>
          <a:stretch>
            <a:fillRect/>
          </a:stretch>
        </p:blipFill>
        <p:spPr>
          <a:xfrm>
            <a:off x="9827877" y="3061709"/>
            <a:ext cx="2244832" cy="2060780"/>
          </a:xfrm>
          <a:prstGeom prst="rect">
            <a:avLst/>
          </a:prstGeom>
        </p:spPr>
      </p:pic>
      <p:pic>
        <p:nvPicPr>
          <p:cNvPr id="21" name="图片 20">
            <a:extLst>
              <a:ext uri="{FF2B5EF4-FFF2-40B4-BE49-F238E27FC236}">
                <a16:creationId xmlns:a16="http://schemas.microsoft.com/office/drawing/2014/main" id="{026207B7-2E48-82C0-4452-18C06EBFDF24}"/>
              </a:ext>
            </a:extLst>
          </p:cNvPr>
          <p:cNvPicPr>
            <a:picLocks noChangeAspect="1"/>
          </p:cNvPicPr>
          <p:nvPr/>
        </p:nvPicPr>
        <p:blipFill>
          <a:blip r:embed="rId9"/>
          <a:stretch>
            <a:fillRect/>
          </a:stretch>
        </p:blipFill>
        <p:spPr>
          <a:xfrm>
            <a:off x="5890405" y="3061709"/>
            <a:ext cx="3857547" cy="2060780"/>
          </a:xfrm>
          <a:prstGeom prst="rect">
            <a:avLst/>
          </a:prstGeom>
        </p:spPr>
      </p:pic>
      <p:pic>
        <p:nvPicPr>
          <p:cNvPr id="23" name="图片 22">
            <a:extLst>
              <a:ext uri="{FF2B5EF4-FFF2-40B4-BE49-F238E27FC236}">
                <a16:creationId xmlns:a16="http://schemas.microsoft.com/office/drawing/2014/main" id="{F1405DD1-C81F-F046-D89C-92ED245DD14A}"/>
              </a:ext>
            </a:extLst>
          </p:cNvPr>
          <p:cNvPicPr>
            <a:picLocks noChangeAspect="1"/>
          </p:cNvPicPr>
          <p:nvPr/>
        </p:nvPicPr>
        <p:blipFill>
          <a:blip r:embed="rId10"/>
          <a:stretch>
            <a:fillRect/>
          </a:stretch>
        </p:blipFill>
        <p:spPr>
          <a:xfrm>
            <a:off x="5683491" y="133334"/>
            <a:ext cx="4398734" cy="1218277"/>
          </a:xfrm>
          <a:prstGeom prst="rect">
            <a:avLst/>
          </a:prstGeom>
        </p:spPr>
      </p:pic>
      <p:pic>
        <p:nvPicPr>
          <p:cNvPr id="25" name="图片 24">
            <a:extLst>
              <a:ext uri="{FF2B5EF4-FFF2-40B4-BE49-F238E27FC236}">
                <a16:creationId xmlns:a16="http://schemas.microsoft.com/office/drawing/2014/main" id="{5C3902E0-0029-F425-3E60-872EED9D676F}"/>
              </a:ext>
            </a:extLst>
          </p:cNvPr>
          <p:cNvPicPr>
            <a:picLocks noChangeAspect="1"/>
          </p:cNvPicPr>
          <p:nvPr/>
        </p:nvPicPr>
        <p:blipFill>
          <a:blip r:embed="rId11"/>
          <a:stretch>
            <a:fillRect/>
          </a:stretch>
        </p:blipFill>
        <p:spPr>
          <a:xfrm>
            <a:off x="5899297" y="1902701"/>
            <a:ext cx="3857548" cy="743775"/>
          </a:xfrm>
          <a:prstGeom prst="rect">
            <a:avLst/>
          </a:prstGeom>
        </p:spPr>
      </p:pic>
      <p:pic>
        <p:nvPicPr>
          <p:cNvPr id="26" name="图片 25">
            <a:extLst>
              <a:ext uri="{FF2B5EF4-FFF2-40B4-BE49-F238E27FC236}">
                <a16:creationId xmlns:a16="http://schemas.microsoft.com/office/drawing/2014/main" id="{47F04267-44F6-6962-5FD3-DDB3F8A9BCF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6954" t="21394" r="29516" b="14109"/>
          <a:stretch/>
        </p:blipFill>
        <p:spPr>
          <a:xfrm>
            <a:off x="2824345" y="251063"/>
            <a:ext cx="910982" cy="1596942"/>
          </a:xfrm>
          <a:prstGeom prst="rect">
            <a:avLst/>
          </a:prstGeom>
        </p:spPr>
      </p:pic>
      <p:pic>
        <p:nvPicPr>
          <p:cNvPr id="28" name="图片 27">
            <a:extLst>
              <a:ext uri="{FF2B5EF4-FFF2-40B4-BE49-F238E27FC236}">
                <a16:creationId xmlns:a16="http://schemas.microsoft.com/office/drawing/2014/main" id="{573F1F2D-5C14-9784-2179-1E10CF4E489A}"/>
              </a:ext>
            </a:extLst>
          </p:cNvPr>
          <p:cNvPicPr>
            <a:picLocks noChangeAspect="1"/>
          </p:cNvPicPr>
          <p:nvPr/>
        </p:nvPicPr>
        <p:blipFill>
          <a:blip r:embed="rId12"/>
          <a:stretch>
            <a:fillRect/>
          </a:stretch>
        </p:blipFill>
        <p:spPr>
          <a:xfrm rot="5400000">
            <a:off x="3412723" y="742590"/>
            <a:ext cx="3219226" cy="1962212"/>
          </a:xfrm>
          <a:prstGeom prst="rect">
            <a:avLst/>
          </a:prstGeom>
        </p:spPr>
      </p:pic>
      <p:pic>
        <p:nvPicPr>
          <p:cNvPr id="30" name="图片 29">
            <a:extLst>
              <a:ext uri="{FF2B5EF4-FFF2-40B4-BE49-F238E27FC236}">
                <a16:creationId xmlns:a16="http://schemas.microsoft.com/office/drawing/2014/main" id="{C4C484B8-8DC8-35EE-2CC6-FBDC835105BC}"/>
              </a:ext>
            </a:extLst>
          </p:cNvPr>
          <p:cNvPicPr>
            <a:picLocks noChangeAspect="1"/>
          </p:cNvPicPr>
          <p:nvPr/>
        </p:nvPicPr>
        <p:blipFill>
          <a:blip r:embed="rId13"/>
          <a:stretch>
            <a:fillRect/>
          </a:stretch>
        </p:blipFill>
        <p:spPr>
          <a:xfrm>
            <a:off x="9969188" y="125034"/>
            <a:ext cx="1962211" cy="2916227"/>
          </a:xfrm>
          <a:prstGeom prst="rect">
            <a:avLst/>
          </a:prstGeom>
        </p:spPr>
      </p:pic>
    </p:spTree>
    <p:extLst>
      <p:ext uri="{BB962C8B-B14F-4D97-AF65-F5344CB8AC3E}">
        <p14:creationId xmlns:p14="http://schemas.microsoft.com/office/powerpoint/2010/main" val="1784314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4D93602-AE31-5448-D5B7-5B170627FF39}"/>
              </a:ext>
            </a:extLst>
          </p:cNvPr>
          <p:cNvPicPr>
            <a:picLocks noChangeAspect="1"/>
          </p:cNvPicPr>
          <p:nvPr/>
        </p:nvPicPr>
        <p:blipFill rotWithShape="1">
          <a:blip r:embed="rId2">
            <a:alphaModFix amt="15000"/>
          </a:blip>
          <a:srcRect t="14987" b="4283"/>
          <a:stretch/>
        </p:blipFill>
        <p:spPr>
          <a:xfrm>
            <a:off x="0" y="0"/>
            <a:ext cx="12192000" cy="6858000"/>
          </a:xfrm>
          <a:prstGeom prst="rect">
            <a:avLst/>
          </a:prstGeom>
        </p:spPr>
      </p:pic>
      <p:pic>
        <p:nvPicPr>
          <p:cNvPr id="5" name="图片 4">
            <a:extLst>
              <a:ext uri="{FF2B5EF4-FFF2-40B4-BE49-F238E27FC236}">
                <a16:creationId xmlns:a16="http://schemas.microsoft.com/office/drawing/2014/main" id="{51D7BAB4-B4BC-BB8F-AE92-63B22C7DF37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1790" t="10033" r="18219" b="4768"/>
          <a:stretch/>
        </p:blipFill>
        <p:spPr>
          <a:xfrm>
            <a:off x="4655635" y="4524859"/>
            <a:ext cx="419938" cy="2122685"/>
          </a:xfrm>
          <a:prstGeom prst="rect">
            <a:avLst/>
          </a:prstGeom>
        </p:spPr>
      </p:pic>
      <p:pic>
        <p:nvPicPr>
          <p:cNvPr id="7" name="图片 6">
            <a:extLst>
              <a:ext uri="{FF2B5EF4-FFF2-40B4-BE49-F238E27FC236}">
                <a16:creationId xmlns:a16="http://schemas.microsoft.com/office/drawing/2014/main" id="{1630781F-F478-CA74-9068-A5AC046B5B2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4868" t="8792" r="18532" b="4833"/>
          <a:stretch/>
        </p:blipFill>
        <p:spPr>
          <a:xfrm>
            <a:off x="7243196" y="4514364"/>
            <a:ext cx="453348" cy="2133180"/>
          </a:xfrm>
          <a:prstGeom prst="rect">
            <a:avLst/>
          </a:prstGeom>
        </p:spPr>
      </p:pic>
      <p:pic>
        <p:nvPicPr>
          <p:cNvPr id="25" name="图片 24">
            <a:extLst>
              <a:ext uri="{FF2B5EF4-FFF2-40B4-BE49-F238E27FC236}">
                <a16:creationId xmlns:a16="http://schemas.microsoft.com/office/drawing/2014/main" id="{5C3902E0-0029-F425-3E60-872EED9D676F}"/>
              </a:ext>
            </a:extLst>
          </p:cNvPr>
          <p:cNvPicPr>
            <a:picLocks noChangeAspect="1"/>
          </p:cNvPicPr>
          <p:nvPr/>
        </p:nvPicPr>
        <p:blipFill>
          <a:blip r:embed="rId5"/>
          <a:stretch>
            <a:fillRect/>
          </a:stretch>
        </p:blipFill>
        <p:spPr>
          <a:xfrm>
            <a:off x="4741021" y="3248047"/>
            <a:ext cx="2783041" cy="536599"/>
          </a:xfrm>
          <a:prstGeom prst="rect">
            <a:avLst/>
          </a:prstGeom>
        </p:spPr>
      </p:pic>
      <p:pic>
        <p:nvPicPr>
          <p:cNvPr id="28" name="图片 27">
            <a:extLst>
              <a:ext uri="{FF2B5EF4-FFF2-40B4-BE49-F238E27FC236}">
                <a16:creationId xmlns:a16="http://schemas.microsoft.com/office/drawing/2014/main" id="{573F1F2D-5C14-9784-2179-1E10CF4E489A}"/>
              </a:ext>
            </a:extLst>
          </p:cNvPr>
          <p:cNvPicPr>
            <a:picLocks noChangeAspect="1"/>
          </p:cNvPicPr>
          <p:nvPr/>
        </p:nvPicPr>
        <p:blipFill rotWithShape="1">
          <a:blip r:embed="rId6"/>
          <a:srcRect l="3969"/>
          <a:stretch/>
        </p:blipFill>
        <p:spPr>
          <a:xfrm>
            <a:off x="4073508" y="164938"/>
            <a:ext cx="3967180" cy="2518055"/>
          </a:xfrm>
          <a:prstGeom prst="rect">
            <a:avLst/>
          </a:prstGeom>
        </p:spPr>
      </p:pic>
      <p:pic>
        <p:nvPicPr>
          <p:cNvPr id="21" name="图片 20">
            <a:extLst>
              <a:ext uri="{FF2B5EF4-FFF2-40B4-BE49-F238E27FC236}">
                <a16:creationId xmlns:a16="http://schemas.microsoft.com/office/drawing/2014/main" id="{026207B7-2E48-82C0-4452-18C06EBFDF24}"/>
              </a:ext>
            </a:extLst>
          </p:cNvPr>
          <p:cNvPicPr>
            <a:picLocks noChangeAspect="1"/>
          </p:cNvPicPr>
          <p:nvPr/>
        </p:nvPicPr>
        <p:blipFill>
          <a:blip r:embed="rId7"/>
          <a:stretch>
            <a:fillRect/>
          </a:stretch>
        </p:blipFill>
        <p:spPr>
          <a:xfrm>
            <a:off x="4831011" y="1963589"/>
            <a:ext cx="2529980" cy="1351567"/>
          </a:xfrm>
          <a:prstGeom prst="rect">
            <a:avLst/>
          </a:prstGeom>
        </p:spPr>
      </p:pic>
      <p:pic>
        <p:nvPicPr>
          <p:cNvPr id="19" name="图片 18">
            <a:extLst>
              <a:ext uri="{FF2B5EF4-FFF2-40B4-BE49-F238E27FC236}">
                <a16:creationId xmlns:a16="http://schemas.microsoft.com/office/drawing/2014/main" id="{FE93210F-B9EE-6895-8E8F-887E39DE368E}"/>
              </a:ext>
            </a:extLst>
          </p:cNvPr>
          <p:cNvPicPr>
            <a:picLocks noChangeAspect="1"/>
          </p:cNvPicPr>
          <p:nvPr/>
        </p:nvPicPr>
        <p:blipFill>
          <a:blip r:embed="rId8"/>
          <a:stretch>
            <a:fillRect/>
          </a:stretch>
        </p:blipFill>
        <p:spPr>
          <a:xfrm>
            <a:off x="5288135" y="768878"/>
            <a:ext cx="1599761" cy="1468597"/>
          </a:xfrm>
          <a:prstGeom prst="rect">
            <a:avLst/>
          </a:prstGeom>
        </p:spPr>
      </p:pic>
      <p:pic>
        <p:nvPicPr>
          <p:cNvPr id="23" name="图片 22">
            <a:extLst>
              <a:ext uri="{FF2B5EF4-FFF2-40B4-BE49-F238E27FC236}">
                <a16:creationId xmlns:a16="http://schemas.microsoft.com/office/drawing/2014/main" id="{F1405DD1-C81F-F046-D89C-92ED245DD14A}"/>
              </a:ext>
            </a:extLst>
          </p:cNvPr>
          <p:cNvPicPr>
            <a:picLocks noChangeAspect="1"/>
          </p:cNvPicPr>
          <p:nvPr/>
        </p:nvPicPr>
        <p:blipFill>
          <a:blip r:embed="rId9"/>
          <a:stretch>
            <a:fillRect/>
          </a:stretch>
        </p:blipFill>
        <p:spPr>
          <a:xfrm>
            <a:off x="4780316" y="347642"/>
            <a:ext cx="2569100" cy="711540"/>
          </a:xfrm>
          <a:prstGeom prst="rect">
            <a:avLst/>
          </a:prstGeom>
        </p:spPr>
      </p:pic>
      <p:pic>
        <p:nvPicPr>
          <p:cNvPr id="3" name="图片 2">
            <a:extLst>
              <a:ext uri="{FF2B5EF4-FFF2-40B4-BE49-F238E27FC236}">
                <a16:creationId xmlns:a16="http://schemas.microsoft.com/office/drawing/2014/main" id="{372EE730-817F-7989-4C1C-DEC0B7985177}"/>
              </a:ext>
            </a:extLst>
          </p:cNvPr>
          <p:cNvPicPr>
            <a:picLocks noChangeAspect="1"/>
          </p:cNvPicPr>
          <p:nvPr/>
        </p:nvPicPr>
        <p:blipFill>
          <a:blip r:embed="rId10"/>
          <a:stretch>
            <a:fillRect/>
          </a:stretch>
        </p:blipFill>
        <p:spPr>
          <a:xfrm>
            <a:off x="5180824" y="4036126"/>
            <a:ext cx="1903434" cy="2828872"/>
          </a:xfrm>
          <a:prstGeom prst="rect">
            <a:avLst/>
          </a:prstGeom>
        </p:spPr>
      </p:pic>
      <p:pic>
        <p:nvPicPr>
          <p:cNvPr id="15" name="图片 14">
            <a:extLst>
              <a:ext uri="{FF2B5EF4-FFF2-40B4-BE49-F238E27FC236}">
                <a16:creationId xmlns:a16="http://schemas.microsoft.com/office/drawing/2014/main" id="{BF32F474-5AEE-658F-EC7C-2EB4A08EF057}"/>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l="19811" t="28202" r="9464" b="18541"/>
          <a:stretch/>
        </p:blipFill>
        <p:spPr>
          <a:xfrm>
            <a:off x="5113896" y="4288545"/>
            <a:ext cx="2093373" cy="1004171"/>
          </a:xfrm>
          <a:prstGeom prst="rect">
            <a:avLst/>
          </a:prstGeom>
        </p:spPr>
      </p:pic>
      <p:pic>
        <p:nvPicPr>
          <p:cNvPr id="9" name="图片 8">
            <a:extLst>
              <a:ext uri="{FF2B5EF4-FFF2-40B4-BE49-F238E27FC236}">
                <a16:creationId xmlns:a16="http://schemas.microsoft.com/office/drawing/2014/main" id="{DE9D6636-F728-A96D-7308-D1567BEAC463}"/>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l="26954" t="21394" r="29516" b="14109"/>
          <a:stretch/>
        </p:blipFill>
        <p:spPr>
          <a:xfrm>
            <a:off x="6900985" y="4319313"/>
            <a:ext cx="751468" cy="1317315"/>
          </a:xfrm>
          <a:prstGeom prst="rect">
            <a:avLst/>
          </a:prstGeom>
        </p:spPr>
      </p:pic>
      <p:pic>
        <p:nvPicPr>
          <p:cNvPr id="4" name="图片 3">
            <a:extLst>
              <a:ext uri="{FF2B5EF4-FFF2-40B4-BE49-F238E27FC236}">
                <a16:creationId xmlns:a16="http://schemas.microsoft.com/office/drawing/2014/main" id="{0CDC319B-AB28-CA37-9AA2-2B089DA1E512}"/>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l="26954" t="21394" r="29516" b="14109"/>
          <a:stretch/>
        </p:blipFill>
        <p:spPr>
          <a:xfrm>
            <a:off x="4658737" y="4319313"/>
            <a:ext cx="751468" cy="1317315"/>
          </a:xfrm>
          <a:prstGeom prst="rect">
            <a:avLst/>
          </a:prstGeom>
        </p:spPr>
      </p:pic>
      <p:pic>
        <p:nvPicPr>
          <p:cNvPr id="8" name="图片 7">
            <a:extLst>
              <a:ext uri="{FF2B5EF4-FFF2-40B4-BE49-F238E27FC236}">
                <a16:creationId xmlns:a16="http://schemas.microsoft.com/office/drawing/2014/main" id="{75146434-7B15-BA32-110D-5E40A0CB5053}"/>
              </a:ext>
            </a:extLst>
          </p:cNvPr>
          <p:cNvPicPr>
            <a:picLocks noChangeAspect="1"/>
          </p:cNvPicPr>
          <p:nvPr/>
        </p:nvPicPr>
        <p:blipFill>
          <a:blip r:embed="rId13"/>
          <a:stretch>
            <a:fillRect/>
          </a:stretch>
        </p:blipFill>
        <p:spPr>
          <a:xfrm>
            <a:off x="4475595" y="3482690"/>
            <a:ext cx="3386890" cy="1261641"/>
          </a:xfrm>
          <a:prstGeom prst="rect">
            <a:avLst/>
          </a:prstGeom>
        </p:spPr>
      </p:pic>
    </p:spTree>
    <p:extLst>
      <p:ext uri="{BB962C8B-B14F-4D97-AF65-F5344CB8AC3E}">
        <p14:creationId xmlns:p14="http://schemas.microsoft.com/office/powerpoint/2010/main" val="1052469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6F5B461-789D-B2B8-E8AB-DA628D6CAFE3}"/>
              </a:ext>
            </a:extLst>
          </p:cNvPr>
          <p:cNvPicPr>
            <a:picLocks noChangeAspect="1"/>
          </p:cNvPicPr>
          <p:nvPr/>
        </p:nvPicPr>
        <p:blipFill>
          <a:blip r:embed="rId2"/>
          <a:stretch>
            <a:fillRect/>
          </a:stretch>
        </p:blipFill>
        <p:spPr>
          <a:xfrm>
            <a:off x="-508848" y="-199557"/>
            <a:ext cx="10671420" cy="7257113"/>
          </a:xfrm>
          <a:prstGeom prst="rect">
            <a:avLst/>
          </a:prstGeom>
        </p:spPr>
      </p:pic>
      <p:pic>
        <p:nvPicPr>
          <p:cNvPr id="7170" name="Picture 2">
            <a:extLst>
              <a:ext uri="{FF2B5EF4-FFF2-40B4-BE49-F238E27FC236}">
                <a16:creationId xmlns:a16="http://schemas.microsoft.com/office/drawing/2014/main" id="{1BA269C7-05E3-806D-9D3A-E51C1BC24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9342" y="289366"/>
            <a:ext cx="3399328" cy="1938679"/>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F2DFCD9A-B56B-5FE4-8CD5-E58F2750F465}"/>
              </a:ext>
            </a:extLst>
          </p:cNvPr>
          <p:cNvSpPr txBox="1"/>
          <p:nvPr/>
        </p:nvSpPr>
        <p:spPr>
          <a:xfrm>
            <a:off x="9542233" y="1808470"/>
            <a:ext cx="2303463" cy="890693"/>
          </a:xfrm>
          <a:prstGeom prst="rect">
            <a:avLst/>
          </a:prstGeom>
          <a:noFill/>
        </p:spPr>
        <p:txBody>
          <a:bodyPr wrap="square" rtlCol="0">
            <a:spAutoFit/>
          </a:bodyPr>
          <a:lstStyle/>
          <a:p>
            <a:pPr>
              <a:lnSpc>
                <a:spcPct val="150000"/>
              </a:lnSpc>
            </a:pPr>
            <a:r>
              <a:rPr kumimoji="1" lang="zh-CN" altLang="en-US" sz="1200" b="1" dirty="0">
                <a:solidFill>
                  <a:srgbClr val="ECA66F"/>
                </a:solidFill>
                <a:latin typeface="Microsoft YaHei" panose="020B0503020204020204" pitchFamily="34" charset="-122"/>
                <a:ea typeface="Microsoft YaHei" panose="020B0503020204020204" pitchFamily="34" charset="-122"/>
              </a:rPr>
              <a:t>包子采用立体结构，配合蒸汽发生装置，给人以新鲜出炉的动态感</a:t>
            </a:r>
          </a:p>
        </p:txBody>
      </p:sp>
      <p:pic>
        <p:nvPicPr>
          <p:cNvPr id="7172" name="Picture 4">
            <a:extLst>
              <a:ext uri="{FF2B5EF4-FFF2-40B4-BE49-F238E27FC236}">
                <a16:creationId xmlns:a16="http://schemas.microsoft.com/office/drawing/2014/main" id="{6A36CE36-E417-480C-9E0F-299982F256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518" b="8225"/>
          <a:stretch/>
        </p:blipFill>
        <p:spPr bwMode="auto">
          <a:xfrm>
            <a:off x="5619267" y="2106591"/>
            <a:ext cx="2005167" cy="219919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20">
            <a:extLst>
              <a:ext uri="{FF2B5EF4-FFF2-40B4-BE49-F238E27FC236}">
                <a16:creationId xmlns:a16="http://schemas.microsoft.com/office/drawing/2014/main" id="{857F49DA-6C91-C117-D837-B0E598A44502}"/>
              </a:ext>
            </a:extLst>
          </p:cNvPr>
          <p:cNvGrpSpPr/>
          <p:nvPr/>
        </p:nvGrpSpPr>
        <p:grpSpPr>
          <a:xfrm>
            <a:off x="3615589" y="1110245"/>
            <a:ext cx="3723480" cy="838440"/>
            <a:chOff x="3615589" y="1110245"/>
            <a:chExt cx="3723480" cy="838440"/>
          </a:xfrm>
        </p:grpSpPr>
        <mc:AlternateContent xmlns:mc="http://schemas.openxmlformats.org/markup-compatibility/2006" xmlns:p14="http://schemas.microsoft.com/office/powerpoint/2010/main">
          <mc:Choice Requires="p14">
            <p:contentPart p14:bwMode="auto" r:id="rId5">
              <p14:nvContentPartPr>
                <p14:cNvPr id="19" name="墨迹 18">
                  <a:extLst>
                    <a:ext uri="{FF2B5EF4-FFF2-40B4-BE49-F238E27FC236}">
                      <a16:creationId xmlns:a16="http://schemas.microsoft.com/office/drawing/2014/main" id="{99F1CB43-3DE9-F4D6-207C-36C603E0129A}"/>
                    </a:ext>
                  </a:extLst>
                </p14:cNvPr>
                <p14:cNvContentPartPr/>
                <p14:nvPr/>
              </p14:nvContentPartPr>
              <p14:xfrm>
                <a:off x="3615589" y="1143725"/>
                <a:ext cx="3672360" cy="804960"/>
              </p14:xfrm>
            </p:contentPart>
          </mc:Choice>
          <mc:Fallback xmlns="">
            <p:pic>
              <p:nvPicPr>
                <p:cNvPr id="19" name="墨迹 18">
                  <a:extLst>
                    <a:ext uri="{FF2B5EF4-FFF2-40B4-BE49-F238E27FC236}">
                      <a16:creationId xmlns:a16="http://schemas.microsoft.com/office/drawing/2014/main" id="{99F1CB43-3DE9-F4D6-207C-36C603E0129A}"/>
                    </a:ext>
                  </a:extLst>
                </p:cNvPr>
                <p:cNvPicPr/>
                <p:nvPr/>
              </p:nvPicPr>
              <p:blipFill>
                <a:blip r:embed="rId6"/>
                <a:stretch>
                  <a:fillRect/>
                </a:stretch>
              </p:blipFill>
              <p:spPr>
                <a:xfrm>
                  <a:off x="3606949" y="1134725"/>
                  <a:ext cx="3690000" cy="82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墨迹 19">
                  <a:extLst>
                    <a:ext uri="{FF2B5EF4-FFF2-40B4-BE49-F238E27FC236}">
                      <a16:creationId xmlns:a16="http://schemas.microsoft.com/office/drawing/2014/main" id="{3274B90E-F8E2-BA1E-EB29-F5C04110B26C}"/>
                    </a:ext>
                  </a:extLst>
                </p14:cNvPr>
                <p14:cNvContentPartPr/>
                <p14:nvPr/>
              </p14:nvContentPartPr>
              <p14:xfrm>
                <a:off x="7099669" y="1110245"/>
                <a:ext cx="239400" cy="133920"/>
              </p14:xfrm>
            </p:contentPart>
          </mc:Choice>
          <mc:Fallback xmlns="">
            <p:pic>
              <p:nvPicPr>
                <p:cNvPr id="20" name="墨迹 19">
                  <a:extLst>
                    <a:ext uri="{FF2B5EF4-FFF2-40B4-BE49-F238E27FC236}">
                      <a16:creationId xmlns:a16="http://schemas.microsoft.com/office/drawing/2014/main" id="{3274B90E-F8E2-BA1E-EB29-F5C04110B26C}"/>
                    </a:ext>
                  </a:extLst>
                </p:cNvPr>
                <p:cNvPicPr/>
                <p:nvPr/>
              </p:nvPicPr>
              <p:blipFill>
                <a:blip r:embed="rId8"/>
                <a:stretch>
                  <a:fillRect/>
                </a:stretch>
              </p:blipFill>
              <p:spPr>
                <a:xfrm>
                  <a:off x="7090669" y="1101605"/>
                  <a:ext cx="257040" cy="151560"/>
                </a:xfrm>
                <a:prstGeom prst="rect">
                  <a:avLst/>
                </a:prstGeom>
              </p:spPr>
            </p:pic>
          </mc:Fallback>
        </mc:AlternateContent>
      </p:grpSp>
      <p:grpSp>
        <p:nvGrpSpPr>
          <p:cNvPr id="24" name="组合 23">
            <a:extLst>
              <a:ext uri="{FF2B5EF4-FFF2-40B4-BE49-F238E27FC236}">
                <a16:creationId xmlns:a16="http://schemas.microsoft.com/office/drawing/2014/main" id="{CB1C2F35-8A42-A919-5040-8D747C08A23F}"/>
              </a:ext>
            </a:extLst>
          </p:cNvPr>
          <p:cNvGrpSpPr/>
          <p:nvPr/>
        </p:nvGrpSpPr>
        <p:grpSpPr>
          <a:xfrm>
            <a:off x="4160269" y="2595965"/>
            <a:ext cx="1860120" cy="464040"/>
            <a:chOff x="4160269" y="2595965"/>
            <a:chExt cx="1860120" cy="464040"/>
          </a:xfrm>
        </p:grpSpPr>
        <mc:AlternateContent xmlns:mc="http://schemas.openxmlformats.org/markup-compatibility/2006" xmlns:p14="http://schemas.microsoft.com/office/powerpoint/2010/main">
          <mc:Choice Requires="p14">
            <p:contentPart p14:bwMode="auto" r:id="rId9">
              <p14:nvContentPartPr>
                <p14:cNvPr id="22" name="墨迹 21">
                  <a:extLst>
                    <a:ext uri="{FF2B5EF4-FFF2-40B4-BE49-F238E27FC236}">
                      <a16:creationId xmlns:a16="http://schemas.microsoft.com/office/drawing/2014/main" id="{867DFFDF-AD0E-8496-14AB-D51F25568EB2}"/>
                    </a:ext>
                  </a:extLst>
                </p14:cNvPr>
                <p14:cNvContentPartPr/>
                <p14:nvPr/>
              </p14:nvContentPartPr>
              <p14:xfrm>
                <a:off x="4160269" y="2658605"/>
                <a:ext cx="1829160" cy="401400"/>
              </p14:xfrm>
            </p:contentPart>
          </mc:Choice>
          <mc:Fallback xmlns="">
            <p:pic>
              <p:nvPicPr>
                <p:cNvPr id="22" name="墨迹 21">
                  <a:extLst>
                    <a:ext uri="{FF2B5EF4-FFF2-40B4-BE49-F238E27FC236}">
                      <a16:creationId xmlns:a16="http://schemas.microsoft.com/office/drawing/2014/main" id="{867DFFDF-AD0E-8496-14AB-D51F25568EB2}"/>
                    </a:ext>
                  </a:extLst>
                </p:cNvPr>
                <p:cNvPicPr/>
                <p:nvPr/>
              </p:nvPicPr>
              <p:blipFill>
                <a:blip r:embed="rId10"/>
                <a:stretch>
                  <a:fillRect/>
                </a:stretch>
              </p:blipFill>
              <p:spPr>
                <a:xfrm>
                  <a:off x="4151629" y="2649605"/>
                  <a:ext cx="1846800" cy="419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墨迹 22">
                  <a:extLst>
                    <a:ext uri="{FF2B5EF4-FFF2-40B4-BE49-F238E27FC236}">
                      <a16:creationId xmlns:a16="http://schemas.microsoft.com/office/drawing/2014/main" id="{ED934CED-4FFB-3913-85A8-8BB7F6AC1FFF}"/>
                    </a:ext>
                  </a:extLst>
                </p14:cNvPr>
                <p14:cNvContentPartPr/>
                <p14:nvPr/>
              </p14:nvContentPartPr>
              <p14:xfrm>
                <a:off x="5808709" y="2595965"/>
                <a:ext cx="211680" cy="167760"/>
              </p14:xfrm>
            </p:contentPart>
          </mc:Choice>
          <mc:Fallback xmlns="">
            <p:pic>
              <p:nvPicPr>
                <p:cNvPr id="23" name="墨迹 22">
                  <a:extLst>
                    <a:ext uri="{FF2B5EF4-FFF2-40B4-BE49-F238E27FC236}">
                      <a16:creationId xmlns:a16="http://schemas.microsoft.com/office/drawing/2014/main" id="{ED934CED-4FFB-3913-85A8-8BB7F6AC1FFF}"/>
                    </a:ext>
                  </a:extLst>
                </p:cNvPr>
                <p:cNvPicPr/>
                <p:nvPr/>
              </p:nvPicPr>
              <p:blipFill>
                <a:blip r:embed="rId12"/>
                <a:stretch>
                  <a:fillRect/>
                </a:stretch>
              </p:blipFill>
              <p:spPr>
                <a:xfrm>
                  <a:off x="5799709" y="2586965"/>
                  <a:ext cx="229320" cy="185400"/>
                </a:xfrm>
                <a:prstGeom prst="rect">
                  <a:avLst/>
                </a:prstGeom>
              </p:spPr>
            </p:pic>
          </mc:Fallback>
        </mc:AlternateContent>
      </p:grpSp>
      <p:sp>
        <p:nvSpPr>
          <p:cNvPr id="25" name="文本框 24">
            <a:extLst>
              <a:ext uri="{FF2B5EF4-FFF2-40B4-BE49-F238E27FC236}">
                <a16:creationId xmlns:a16="http://schemas.microsoft.com/office/drawing/2014/main" id="{BE2183F9-9CA9-0A23-5957-303665F2CDC8}"/>
              </a:ext>
            </a:extLst>
          </p:cNvPr>
          <p:cNvSpPr txBox="1"/>
          <p:nvPr/>
        </p:nvSpPr>
        <p:spPr>
          <a:xfrm>
            <a:off x="7204996" y="3254687"/>
            <a:ext cx="3883551" cy="613694"/>
          </a:xfrm>
          <a:prstGeom prst="rect">
            <a:avLst/>
          </a:prstGeom>
          <a:noFill/>
        </p:spPr>
        <p:txBody>
          <a:bodyPr wrap="square" rtlCol="0">
            <a:spAutoFit/>
          </a:bodyPr>
          <a:lstStyle/>
          <a:p>
            <a:pPr>
              <a:lnSpc>
                <a:spcPct val="150000"/>
              </a:lnSpc>
            </a:pPr>
            <a:r>
              <a:rPr kumimoji="1" lang="zh-CN" altLang="en-US" sz="1200" b="1" dirty="0">
                <a:solidFill>
                  <a:srgbClr val="ECA66F"/>
                </a:solidFill>
                <a:latin typeface="Microsoft YaHei" panose="020B0503020204020204" pitchFamily="34" charset="-122"/>
                <a:ea typeface="Microsoft YaHei" panose="020B0503020204020204" pitchFamily="34" charset="-122"/>
              </a:rPr>
              <a:t>“张包铺”牌匾保留原有牌匾制作工艺，延续张包铺百年传承正统滋味。</a:t>
            </a:r>
          </a:p>
        </p:txBody>
      </p:sp>
      <p:pic>
        <p:nvPicPr>
          <p:cNvPr id="26" name="图片 25">
            <a:extLst>
              <a:ext uri="{FF2B5EF4-FFF2-40B4-BE49-F238E27FC236}">
                <a16:creationId xmlns:a16="http://schemas.microsoft.com/office/drawing/2014/main" id="{FC20EE27-DB07-5A80-2E2C-DF9F16BAEDE3}"/>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rightnessContrast bright="-14000"/>
                    </a14:imgEffect>
                  </a14:imgLayer>
                </a14:imgProps>
              </a:ext>
              <a:ext uri="{28A0092B-C50C-407E-A947-70E740481C1C}">
                <a14:useLocalDpi xmlns:a14="http://schemas.microsoft.com/office/drawing/2010/main"/>
              </a:ext>
            </a:extLst>
          </a:blip>
          <a:srcRect/>
          <a:stretch/>
        </p:blipFill>
        <p:spPr>
          <a:xfrm>
            <a:off x="8586934" y="4166723"/>
            <a:ext cx="2387146" cy="1524171"/>
          </a:xfrm>
          <a:prstGeom prst="rect">
            <a:avLst/>
          </a:prstGeom>
        </p:spPr>
      </p:pic>
      <p:grpSp>
        <p:nvGrpSpPr>
          <p:cNvPr id="29" name="组合 28">
            <a:extLst>
              <a:ext uri="{FF2B5EF4-FFF2-40B4-BE49-F238E27FC236}">
                <a16:creationId xmlns:a16="http://schemas.microsoft.com/office/drawing/2014/main" id="{38BC6359-FA40-FA03-BDC7-1F1CD70B2787}"/>
              </a:ext>
            </a:extLst>
          </p:cNvPr>
          <p:cNvGrpSpPr/>
          <p:nvPr/>
        </p:nvGrpSpPr>
        <p:grpSpPr>
          <a:xfrm>
            <a:off x="6687829" y="4760285"/>
            <a:ext cx="2061000" cy="930960"/>
            <a:chOff x="6687829" y="4760285"/>
            <a:chExt cx="2061000" cy="930960"/>
          </a:xfrm>
        </p:grpSpPr>
        <mc:AlternateContent xmlns:mc="http://schemas.openxmlformats.org/markup-compatibility/2006" xmlns:p14="http://schemas.microsoft.com/office/powerpoint/2010/main">
          <mc:Choice Requires="p14">
            <p:contentPart p14:bwMode="auto" r:id="rId15">
              <p14:nvContentPartPr>
                <p14:cNvPr id="27" name="墨迹 26">
                  <a:extLst>
                    <a:ext uri="{FF2B5EF4-FFF2-40B4-BE49-F238E27FC236}">
                      <a16:creationId xmlns:a16="http://schemas.microsoft.com/office/drawing/2014/main" id="{05C795DC-3F43-71CE-DC2E-658AEF167A42}"/>
                    </a:ext>
                  </a:extLst>
                </p14:cNvPr>
                <p14:cNvContentPartPr/>
                <p14:nvPr/>
              </p14:nvContentPartPr>
              <p14:xfrm>
                <a:off x="6687829" y="4865045"/>
                <a:ext cx="2001960" cy="826200"/>
              </p14:xfrm>
            </p:contentPart>
          </mc:Choice>
          <mc:Fallback xmlns="">
            <p:pic>
              <p:nvPicPr>
                <p:cNvPr id="27" name="墨迹 26">
                  <a:extLst>
                    <a:ext uri="{FF2B5EF4-FFF2-40B4-BE49-F238E27FC236}">
                      <a16:creationId xmlns:a16="http://schemas.microsoft.com/office/drawing/2014/main" id="{05C795DC-3F43-71CE-DC2E-658AEF167A42}"/>
                    </a:ext>
                  </a:extLst>
                </p:cNvPr>
                <p:cNvPicPr/>
                <p:nvPr/>
              </p:nvPicPr>
              <p:blipFill>
                <a:blip r:embed="rId16"/>
                <a:stretch>
                  <a:fillRect/>
                </a:stretch>
              </p:blipFill>
              <p:spPr>
                <a:xfrm>
                  <a:off x="6679189" y="4856045"/>
                  <a:ext cx="2019600" cy="843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墨迹 27">
                  <a:extLst>
                    <a:ext uri="{FF2B5EF4-FFF2-40B4-BE49-F238E27FC236}">
                      <a16:creationId xmlns:a16="http://schemas.microsoft.com/office/drawing/2014/main" id="{EDB97FFA-9FF6-A506-87A2-64344654517B}"/>
                    </a:ext>
                  </a:extLst>
                </p14:cNvPr>
                <p14:cNvContentPartPr/>
                <p14:nvPr/>
              </p14:nvContentPartPr>
              <p14:xfrm>
                <a:off x="8504389" y="4760285"/>
                <a:ext cx="244440" cy="243720"/>
              </p14:xfrm>
            </p:contentPart>
          </mc:Choice>
          <mc:Fallback xmlns="">
            <p:pic>
              <p:nvPicPr>
                <p:cNvPr id="28" name="墨迹 27">
                  <a:extLst>
                    <a:ext uri="{FF2B5EF4-FFF2-40B4-BE49-F238E27FC236}">
                      <a16:creationId xmlns:a16="http://schemas.microsoft.com/office/drawing/2014/main" id="{EDB97FFA-9FF6-A506-87A2-64344654517B}"/>
                    </a:ext>
                  </a:extLst>
                </p:cNvPr>
                <p:cNvPicPr/>
                <p:nvPr/>
              </p:nvPicPr>
              <p:blipFill>
                <a:blip r:embed="rId18"/>
                <a:stretch>
                  <a:fillRect/>
                </a:stretch>
              </p:blipFill>
              <p:spPr>
                <a:xfrm>
                  <a:off x="8495749" y="4751285"/>
                  <a:ext cx="262080" cy="261360"/>
                </a:xfrm>
                <a:prstGeom prst="rect">
                  <a:avLst/>
                </a:prstGeom>
              </p:spPr>
            </p:pic>
          </mc:Fallback>
        </mc:AlternateContent>
      </p:grpSp>
      <p:sp>
        <p:nvSpPr>
          <p:cNvPr id="30" name="文本框 29">
            <a:extLst>
              <a:ext uri="{FF2B5EF4-FFF2-40B4-BE49-F238E27FC236}">
                <a16:creationId xmlns:a16="http://schemas.microsoft.com/office/drawing/2014/main" id="{4451F088-563B-CFCD-443B-664FD14CC526}"/>
              </a:ext>
            </a:extLst>
          </p:cNvPr>
          <p:cNvSpPr txBox="1"/>
          <p:nvPr/>
        </p:nvSpPr>
        <p:spPr>
          <a:xfrm>
            <a:off x="9192361" y="5402041"/>
            <a:ext cx="2895151" cy="890693"/>
          </a:xfrm>
          <a:prstGeom prst="rect">
            <a:avLst/>
          </a:prstGeom>
          <a:noFill/>
        </p:spPr>
        <p:txBody>
          <a:bodyPr wrap="square" rtlCol="0">
            <a:spAutoFit/>
          </a:bodyPr>
          <a:lstStyle/>
          <a:p>
            <a:pPr>
              <a:lnSpc>
                <a:spcPct val="150000"/>
              </a:lnSpc>
            </a:pPr>
            <a:r>
              <a:rPr kumimoji="1" lang="zh-CN" altLang="en-US" sz="1200" b="1" dirty="0">
                <a:solidFill>
                  <a:srgbClr val="ECA66F"/>
                </a:solidFill>
                <a:latin typeface="Microsoft YaHei" panose="020B0503020204020204" pitchFamily="34" charset="-122"/>
                <a:ea typeface="Microsoft YaHei" panose="020B0503020204020204" pitchFamily="34" charset="-122"/>
              </a:rPr>
              <a:t>店外装置增加以蒸笼为造型的装置，既可以增加店铺外部空间活力，也可以为等位顾客提供休息。</a:t>
            </a:r>
          </a:p>
        </p:txBody>
      </p:sp>
    </p:spTree>
    <p:extLst>
      <p:ext uri="{BB962C8B-B14F-4D97-AF65-F5344CB8AC3E}">
        <p14:creationId xmlns:p14="http://schemas.microsoft.com/office/powerpoint/2010/main" val="723428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8CC89BD-003F-6B02-B4B6-0C218D4D33A5}"/>
              </a:ext>
            </a:extLst>
          </p:cNvPr>
          <p:cNvPicPr>
            <a:picLocks noChangeAspect="1"/>
          </p:cNvPicPr>
          <p:nvPr/>
        </p:nvPicPr>
        <p:blipFill rotWithShape="1">
          <a:blip r:embed="rId2"/>
          <a:srcRect r="6565"/>
          <a:stretch/>
        </p:blipFill>
        <p:spPr>
          <a:xfrm>
            <a:off x="3096025" y="0"/>
            <a:ext cx="9095975" cy="6871076"/>
          </a:xfrm>
          <a:prstGeom prst="rect">
            <a:avLst/>
          </a:prstGeom>
        </p:spPr>
      </p:pic>
      <p:sp>
        <p:nvSpPr>
          <p:cNvPr id="4" name="文本框 3">
            <a:extLst>
              <a:ext uri="{FF2B5EF4-FFF2-40B4-BE49-F238E27FC236}">
                <a16:creationId xmlns:a16="http://schemas.microsoft.com/office/drawing/2014/main" id="{9E11F7F5-F558-D224-4996-D42A68D87F2A}"/>
              </a:ext>
            </a:extLst>
          </p:cNvPr>
          <p:cNvSpPr txBox="1"/>
          <p:nvPr/>
        </p:nvSpPr>
        <p:spPr>
          <a:xfrm>
            <a:off x="-100634" y="0"/>
            <a:ext cx="1200329" cy="7883220"/>
          </a:xfrm>
          <a:prstGeom prst="rect">
            <a:avLst/>
          </a:prstGeom>
          <a:noFill/>
        </p:spPr>
        <p:txBody>
          <a:bodyPr vert="eaVert" wrap="square" rtlCol="0">
            <a:spAutoFit/>
          </a:bodyPr>
          <a:lstStyle/>
          <a:p>
            <a:r>
              <a:rPr kumimoji="1" lang="zh-CN" altLang="en-US" sz="6600" dirty="0">
                <a:solidFill>
                  <a:srgbClr val="ECA66F"/>
                </a:solidFill>
                <a:latin typeface="MF YanSong (Noncommercial) Regular" pitchFamily="2" charset="-122"/>
                <a:ea typeface="MF YanSong (Noncommercial) Regular" pitchFamily="2" charset="-122"/>
              </a:rPr>
              <a:t>实景效果示意</a:t>
            </a:r>
          </a:p>
        </p:txBody>
      </p:sp>
      <p:sp>
        <p:nvSpPr>
          <p:cNvPr id="5" name="文本框 4">
            <a:extLst>
              <a:ext uri="{FF2B5EF4-FFF2-40B4-BE49-F238E27FC236}">
                <a16:creationId xmlns:a16="http://schemas.microsoft.com/office/drawing/2014/main" id="{F2D0CBDF-B50A-D507-D0ED-9BFC8B04BD53}"/>
              </a:ext>
            </a:extLst>
          </p:cNvPr>
          <p:cNvSpPr txBox="1"/>
          <p:nvPr/>
        </p:nvSpPr>
        <p:spPr>
          <a:xfrm flipH="1">
            <a:off x="1556709" y="86420"/>
            <a:ext cx="1431161" cy="5517967"/>
          </a:xfrm>
          <a:prstGeom prst="rect">
            <a:avLst/>
          </a:prstGeom>
          <a:noFill/>
        </p:spPr>
        <p:txBody>
          <a:bodyPr vert="eaVert" wrap="square" rtlCol="0">
            <a:spAutoFit/>
          </a:bodyPr>
          <a:lstStyle/>
          <a:p>
            <a:pPr marL="171450" indent="-171450">
              <a:lnSpc>
                <a:spcPct val="150000"/>
              </a:lnSpc>
              <a:buFont typeface="Arial" panose="020B0604020202020204" pitchFamily="34" charset="0"/>
              <a:buChar char="•"/>
            </a:pPr>
            <a:r>
              <a:rPr kumimoji="1" lang="zh-CN" altLang="en-US" sz="900" dirty="0">
                <a:solidFill>
                  <a:srgbClr val="ECA66F"/>
                </a:solidFill>
                <a:latin typeface="Microsoft YaHei" panose="020B0503020204020204" pitchFamily="34" charset="-122"/>
                <a:ea typeface="Microsoft YaHei" panose="020B0503020204020204" pitchFamily="34" charset="-122"/>
              </a:rPr>
              <a:t>整体设计在尺寸上相较于原门头进行了整体放大，使整体店招更加醒目。</a:t>
            </a:r>
            <a:endParaRPr kumimoji="1" lang="en-US" altLang="zh-CN" sz="900" dirty="0">
              <a:solidFill>
                <a:srgbClr val="ECA66F"/>
              </a:solidFill>
              <a:latin typeface="Microsoft YaHei" panose="020B0503020204020204" pitchFamily="34" charset="-122"/>
              <a:ea typeface="Microsoft YaHei" panose="020B0503020204020204" pitchFamily="34" charset="-122"/>
            </a:endParaRPr>
          </a:p>
          <a:p>
            <a:pPr marL="171450" indent="-171450">
              <a:lnSpc>
                <a:spcPct val="150000"/>
              </a:lnSpc>
              <a:buFont typeface="Arial" panose="020B0604020202020204" pitchFamily="34" charset="0"/>
              <a:buChar char="•"/>
            </a:pPr>
            <a:r>
              <a:rPr kumimoji="1" lang="zh-CN" altLang="en-US" sz="900" dirty="0">
                <a:solidFill>
                  <a:srgbClr val="ECA66F"/>
                </a:solidFill>
                <a:latin typeface="Microsoft YaHei" panose="020B0503020204020204" pitchFamily="34" charset="-122"/>
                <a:ea typeface="Microsoft YaHei" panose="020B0503020204020204" pitchFamily="34" charset="-122"/>
              </a:rPr>
              <a:t>同时将包子元素进行动态装置化设计，突出张包铺明星产品的同时，增加店招的趣味吸引力。</a:t>
            </a:r>
            <a:endParaRPr kumimoji="1" lang="en-US" altLang="zh-CN" sz="900" dirty="0">
              <a:solidFill>
                <a:srgbClr val="ECA66F"/>
              </a:solidFill>
              <a:latin typeface="Microsoft YaHei" panose="020B0503020204020204" pitchFamily="34" charset="-122"/>
              <a:ea typeface="Microsoft YaHei" panose="020B0503020204020204" pitchFamily="34" charset="-122"/>
            </a:endParaRPr>
          </a:p>
          <a:p>
            <a:pPr marL="171450" indent="-171450">
              <a:lnSpc>
                <a:spcPct val="150000"/>
              </a:lnSpc>
              <a:buFont typeface="Arial" panose="020B0604020202020204" pitchFamily="34" charset="0"/>
              <a:buChar char="•"/>
            </a:pPr>
            <a:r>
              <a:rPr kumimoji="1" lang="zh-CN" altLang="en-US" sz="900" dirty="0">
                <a:solidFill>
                  <a:srgbClr val="ECA66F"/>
                </a:solidFill>
                <a:latin typeface="Microsoft YaHei" panose="020B0503020204020204" pitchFamily="34" charset="-122"/>
                <a:ea typeface="Microsoft YaHei" panose="020B0503020204020204" pitchFamily="34" charset="-122"/>
              </a:rPr>
              <a:t>在核心的店名招牌部分则 保留传统的黑色金字招牌，保留传统滋味的同时与顶部巴洛克是装饰面碰撞，呈现出中华巴洛克独有的风格。</a:t>
            </a:r>
            <a:endParaRPr kumimoji="1" lang="en-US" altLang="zh-CN" sz="900" dirty="0">
              <a:solidFill>
                <a:srgbClr val="ECA66F"/>
              </a:solidFill>
              <a:latin typeface="Microsoft YaHei" panose="020B0503020204020204" pitchFamily="34" charset="-122"/>
              <a:ea typeface="Microsoft YaHei" panose="020B0503020204020204" pitchFamily="34" charset="-122"/>
            </a:endParaRPr>
          </a:p>
          <a:p>
            <a:pPr marL="171450" indent="-171450">
              <a:lnSpc>
                <a:spcPct val="150000"/>
              </a:lnSpc>
              <a:buFont typeface="Arial" panose="020B0604020202020204" pitchFamily="34" charset="0"/>
              <a:buChar char="•"/>
            </a:pPr>
            <a:r>
              <a:rPr kumimoji="1" lang="zh-CN" altLang="en-US" sz="900" dirty="0">
                <a:solidFill>
                  <a:srgbClr val="ECA66F"/>
                </a:solidFill>
                <a:latin typeface="Microsoft YaHei" panose="020B0503020204020204" pitchFamily="34" charset="-122"/>
                <a:ea typeface="Microsoft YaHei" panose="020B0503020204020204" pitchFamily="34" charset="-122"/>
              </a:rPr>
              <a:t>店招配色以中华巴洛克风格及街区呈现的黑、金、红、绿为色调，使店铺招牌与街区整体风格融入。撞色的配色风格也使整体店招更具活力与独特感。</a:t>
            </a:r>
          </a:p>
        </p:txBody>
      </p:sp>
    </p:spTree>
    <p:extLst>
      <p:ext uri="{BB962C8B-B14F-4D97-AF65-F5344CB8AC3E}">
        <p14:creationId xmlns:p14="http://schemas.microsoft.com/office/powerpoint/2010/main" val="408003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E5A8F35-398D-A5C1-26F9-E49AE08CAEE5}"/>
              </a:ext>
            </a:extLst>
          </p:cNvPr>
          <p:cNvSpPr txBox="1"/>
          <p:nvPr/>
        </p:nvSpPr>
        <p:spPr>
          <a:xfrm>
            <a:off x="970755" y="2705725"/>
            <a:ext cx="5125245" cy="1446550"/>
          </a:xfrm>
          <a:prstGeom prst="rect">
            <a:avLst/>
          </a:prstGeom>
          <a:noFill/>
        </p:spPr>
        <p:txBody>
          <a:bodyPr wrap="square" rtlCol="0">
            <a:spAutoFit/>
          </a:bodyPr>
          <a:lstStyle/>
          <a:p>
            <a:r>
              <a:rPr kumimoji="1" lang="zh-CN" altLang="en-US" sz="8800" dirty="0">
                <a:solidFill>
                  <a:srgbClr val="ECA66F"/>
                </a:solidFill>
                <a:latin typeface="MF YanSong (Noncommercial) Regular" pitchFamily="2" charset="-122"/>
                <a:ea typeface="MF YanSong (Noncommercial) Regular" pitchFamily="2" charset="-122"/>
              </a:rPr>
              <a:t>感谢聆听</a:t>
            </a:r>
          </a:p>
        </p:txBody>
      </p:sp>
    </p:spTree>
    <p:extLst>
      <p:ext uri="{BB962C8B-B14F-4D97-AF65-F5344CB8AC3E}">
        <p14:creationId xmlns:p14="http://schemas.microsoft.com/office/powerpoint/2010/main" val="439652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E6519D1-5DA1-3556-C6D7-4DE24DFDE379}"/>
              </a:ext>
            </a:extLst>
          </p:cNvPr>
          <p:cNvSpPr txBox="1"/>
          <p:nvPr/>
        </p:nvSpPr>
        <p:spPr>
          <a:xfrm>
            <a:off x="953720" y="2649454"/>
            <a:ext cx="3276601" cy="461665"/>
          </a:xfrm>
          <a:prstGeom prst="rect">
            <a:avLst/>
          </a:prstGeom>
          <a:noFill/>
        </p:spPr>
        <p:txBody>
          <a:bodyPr wrap="square" rtlCol="0">
            <a:spAutoFit/>
          </a:bodyPr>
          <a:lstStyle/>
          <a:p>
            <a:r>
              <a:rPr kumimoji="1" lang="zh-CN" altLang="en-US" sz="2400" dirty="0">
                <a:solidFill>
                  <a:srgbClr val="ECA66F"/>
                </a:solidFill>
                <a:latin typeface="MF YanSong (Noncommercial) Regular" pitchFamily="2" charset="-122"/>
                <a:ea typeface="MF YanSong (Noncommercial) Regular" pitchFamily="2" charset="-122"/>
              </a:rPr>
              <a:t>哈尔滨人怎么看这里？</a:t>
            </a:r>
          </a:p>
        </p:txBody>
      </p:sp>
      <p:sp>
        <p:nvSpPr>
          <p:cNvPr id="3" name="文本框 2">
            <a:extLst>
              <a:ext uri="{FF2B5EF4-FFF2-40B4-BE49-F238E27FC236}">
                <a16:creationId xmlns:a16="http://schemas.microsoft.com/office/drawing/2014/main" id="{7E4EBF60-BBBA-C791-8757-EA7865FF4061}"/>
              </a:ext>
            </a:extLst>
          </p:cNvPr>
          <p:cNvSpPr txBox="1"/>
          <p:nvPr/>
        </p:nvSpPr>
        <p:spPr>
          <a:xfrm>
            <a:off x="7843279" y="3582942"/>
            <a:ext cx="4093030" cy="646331"/>
          </a:xfrm>
          <a:prstGeom prst="rect">
            <a:avLst/>
          </a:prstGeom>
          <a:noFill/>
        </p:spPr>
        <p:txBody>
          <a:bodyPr wrap="square" rtlCol="0">
            <a:spAutoFit/>
          </a:bodyPr>
          <a:lstStyle/>
          <a:p>
            <a:r>
              <a:rPr kumimoji="1" lang="zh-CN" altLang="en-US" sz="3600" dirty="0">
                <a:solidFill>
                  <a:srgbClr val="ECA66F"/>
                </a:solidFill>
                <a:latin typeface="MF YanSong (Noncommercial) Regular" pitchFamily="2" charset="-122"/>
                <a:ea typeface="MF YanSong (Noncommercial) Regular" pitchFamily="2" charset="-122"/>
              </a:rPr>
              <a:t>游客怎么看这里？</a:t>
            </a:r>
          </a:p>
        </p:txBody>
      </p:sp>
      <p:sp>
        <p:nvSpPr>
          <p:cNvPr id="4" name="文本框 3">
            <a:extLst>
              <a:ext uri="{FF2B5EF4-FFF2-40B4-BE49-F238E27FC236}">
                <a16:creationId xmlns:a16="http://schemas.microsoft.com/office/drawing/2014/main" id="{D8E243BB-B859-A7BA-9CE6-08806B04F095}"/>
              </a:ext>
            </a:extLst>
          </p:cNvPr>
          <p:cNvSpPr txBox="1"/>
          <p:nvPr/>
        </p:nvSpPr>
        <p:spPr>
          <a:xfrm>
            <a:off x="6349620" y="5316522"/>
            <a:ext cx="4093030" cy="646331"/>
          </a:xfrm>
          <a:prstGeom prst="rect">
            <a:avLst/>
          </a:prstGeom>
          <a:noFill/>
        </p:spPr>
        <p:txBody>
          <a:bodyPr wrap="square" rtlCol="0">
            <a:spAutoFit/>
          </a:bodyPr>
          <a:lstStyle/>
          <a:p>
            <a:r>
              <a:rPr kumimoji="1" lang="zh-CN" altLang="en-US" sz="3600" dirty="0">
                <a:solidFill>
                  <a:srgbClr val="ECA66F"/>
                </a:solidFill>
                <a:latin typeface="MF YanSong (Noncommercial) Regular" pitchFamily="2" charset="-122"/>
                <a:ea typeface="MF YanSong (Noncommercial) Regular" pitchFamily="2" charset="-122"/>
              </a:rPr>
              <a:t>以前这里怎么样？</a:t>
            </a:r>
          </a:p>
        </p:txBody>
      </p:sp>
      <p:sp>
        <p:nvSpPr>
          <p:cNvPr id="5" name="文本框 4">
            <a:extLst>
              <a:ext uri="{FF2B5EF4-FFF2-40B4-BE49-F238E27FC236}">
                <a16:creationId xmlns:a16="http://schemas.microsoft.com/office/drawing/2014/main" id="{E3371E9F-4354-1896-3218-A1367267D994}"/>
              </a:ext>
            </a:extLst>
          </p:cNvPr>
          <p:cNvSpPr txBox="1"/>
          <p:nvPr/>
        </p:nvSpPr>
        <p:spPr>
          <a:xfrm>
            <a:off x="6349620" y="1980948"/>
            <a:ext cx="5105401" cy="769441"/>
          </a:xfrm>
          <a:prstGeom prst="rect">
            <a:avLst/>
          </a:prstGeom>
          <a:noFill/>
        </p:spPr>
        <p:txBody>
          <a:bodyPr wrap="square" rtlCol="0">
            <a:spAutoFit/>
          </a:bodyPr>
          <a:lstStyle/>
          <a:p>
            <a:r>
              <a:rPr kumimoji="1" lang="zh-CN" altLang="en-US" sz="4400" dirty="0">
                <a:solidFill>
                  <a:srgbClr val="ECA66F"/>
                </a:solidFill>
                <a:latin typeface="MF YanSong (Noncommercial) Regular" pitchFamily="2" charset="-122"/>
                <a:ea typeface="MF YanSong (Noncommercial) Regular" pitchFamily="2" charset="-122"/>
              </a:rPr>
              <a:t>希望未来怎么样？</a:t>
            </a:r>
          </a:p>
        </p:txBody>
      </p:sp>
      <p:sp>
        <p:nvSpPr>
          <p:cNvPr id="9" name="文本框 8">
            <a:extLst>
              <a:ext uri="{FF2B5EF4-FFF2-40B4-BE49-F238E27FC236}">
                <a16:creationId xmlns:a16="http://schemas.microsoft.com/office/drawing/2014/main" id="{159C54B5-9B66-293E-F992-16F97E6417D3}"/>
              </a:ext>
            </a:extLst>
          </p:cNvPr>
          <p:cNvSpPr txBox="1"/>
          <p:nvPr/>
        </p:nvSpPr>
        <p:spPr>
          <a:xfrm>
            <a:off x="1777211" y="1177484"/>
            <a:ext cx="7358744" cy="769441"/>
          </a:xfrm>
          <a:prstGeom prst="rect">
            <a:avLst/>
          </a:prstGeom>
          <a:noFill/>
        </p:spPr>
        <p:txBody>
          <a:bodyPr wrap="square" rtlCol="0">
            <a:spAutoFit/>
          </a:bodyPr>
          <a:lstStyle/>
          <a:p>
            <a:r>
              <a:rPr kumimoji="1" lang="zh-CN" altLang="en-US" sz="4400" dirty="0">
                <a:solidFill>
                  <a:srgbClr val="ECA66F"/>
                </a:solidFill>
                <a:latin typeface="MF YanSong (Noncommercial) Regular" pitchFamily="2" charset="-122"/>
                <a:ea typeface="MF YanSong (Noncommercial) Regular" pitchFamily="2" charset="-122"/>
              </a:rPr>
              <a:t>原汁原味还是彻底革新？</a:t>
            </a:r>
          </a:p>
        </p:txBody>
      </p:sp>
      <p:sp>
        <p:nvSpPr>
          <p:cNvPr id="10" name="文本框 9">
            <a:extLst>
              <a:ext uri="{FF2B5EF4-FFF2-40B4-BE49-F238E27FC236}">
                <a16:creationId xmlns:a16="http://schemas.microsoft.com/office/drawing/2014/main" id="{6F789044-E4D6-E8F0-5906-23B74D6F56DF}"/>
              </a:ext>
            </a:extLst>
          </p:cNvPr>
          <p:cNvSpPr txBox="1"/>
          <p:nvPr/>
        </p:nvSpPr>
        <p:spPr>
          <a:xfrm>
            <a:off x="3410068" y="3523465"/>
            <a:ext cx="4093030" cy="646331"/>
          </a:xfrm>
          <a:prstGeom prst="rect">
            <a:avLst/>
          </a:prstGeom>
          <a:noFill/>
        </p:spPr>
        <p:txBody>
          <a:bodyPr wrap="square" rtlCol="0">
            <a:spAutoFit/>
          </a:bodyPr>
          <a:lstStyle/>
          <a:p>
            <a:r>
              <a:rPr kumimoji="1" lang="zh-CN" altLang="en-US" sz="3600" dirty="0">
                <a:solidFill>
                  <a:srgbClr val="ECA66F"/>
                </a:solidFill>
                <a:latin typeface="MF YanSong (Noncommercial) Regular" pitchFamily="2" charset="-122"/>
                <a:ea typeface="MF YanSong (Noncommercial) Regular" pitchFamily="2" charset="-122"/>
              </a:rPr>
              <a:t>为什么不来了？</a:t>
            </a:r>
          </a:p>
        </p:txBody>
      </p:sp>
      <p:sp>
        <p:nvSpPr>
          <p:cNvPr id="11" name="文本框 10">
            <a:extLst>
              <a:ext uri="{FF2B5EF4-FFF2-40B4-BE49-F238E27FC236}">
                <a16:creationId xmlns:a16="http://schemas.microsoft.com/office/drawing/2014/main" id="{C012790E-ED2E-0304-D732-63A63A9B6EB8}"/>
              </a:ext>
            </a:extLst>
          </p:cNvPr>
          <p:cNvSpPr txBox="1"/>
          <p:nvPr/>
        </p:nvSpPr>
        <p:spPr>
          <a:xfrm>
            <a:off x="1244219" y="4536945"/>
            <a:ext cx="5105401" cy="769441"/>
          </a:xfrm>
          <a:prstGeom prst="rect">
            <a:avLst/>
          </a:prstGeom>
          <a:noFill/>
        </p:spPr>
        <p:txBody>
          <a:bodyPr wrap="square" rtlCol="0">
            <a:spAutoFit/>
          </a:bodyPr>
          <a:lstStyle/>
          <a:p>
            <a:r>
              <a:rPr kumimoji="1" lang="zh-CN" altLang="en-US" sz="4400" dirty="0">
                <a:solidFill>
                  <a:srgbClr val="ECA66F"/>
                </a:solidFill>
                <a:latin typeface="MF YanSong (Noncommercial) Regular" pitchFamily="2" charset="-122"/>
                <a:ea typeface="MF YanSong (Noncommercial) Regular" pitchFamily="2" charset="-122"/>
              </a:rPr>
              <a:t>问题出在哪？</a:t>
            </a:r>
          </a:p>
        </p:txBody>
      </p:sp>
    </p:spTree>
    <p:extLst>
      <p:ext uri="{BB962C8B-B14F-4D97-AF65-F5344CB8AC3E}">
        <p14:creationId xmlns:p14="http://schemas.microsoft.com/office/powerpoint/2010/main" val="3914973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E6519D1-5DA1-3556-C6D7-4DE24DFDE379}"/>
              </a:ext>
            </a:extLst>
          </p:cNvPr>
          <p:cNvSpPr txBox="1"/>
          <p:nvPr/>
        </p:nvSpPr>
        <p:spPr>
          <a:xfrm>
            <a:off x="1506178" y="3270592"/>
            <a:ext cx="9533605" cy="1107996"/>
          </a:xfrm>
          <a:prstGeom prst="rect">
            <a:avLst/>
          </a:prstGeom>
          <a:noFill/>
        </p:spPr>
        <p:txBody>
          <a:bodyPr wrap="square" rtlCol="0">
            <a:spAutoFit/>
          </a:bodyPr>
          <a:lstStyle/>
          <a:p>
            <a:pPr algn="ctr"/>
            <a:r>
              <a:rPr kumimoji="1" lang="zh-CN" altLang="en-US" sz="6600" dirty="0">
                <a:solidFill>
                  <a:srgbClr val="ECA66F"/>
                </a:solidFill>
                <a:latin typeface="MF YanSong (Noncommercial) Regular" pitchFamily="2" charset="-122"/>
                <a:ea typeface="MF YanSong (Noncommercial) Regular" pitchFamily="2" charset="-122"/>
              </a:rPr>
              <a:t>怎么再唤新生过来？</a:t>
            </a:r>
          </a:p>
        </p:txBody>
      </p:sp>
      <p:sp>
        <p:nvSpPr>
          <p:cNvPr id="4" name="文本框 3">
            <a:extLst>
              <a:ext uri="{FF2B5EF4-FFF2-40B4-BE49-F238E27FC236}">
                <a16:creationId xmlns:a16="http://schemas.microsoft.com/office/drawing/2014/main" id="{5090EF28-5B38-EECB-9750-8A50866DC958}"/>
              </a:ext>
            </a:extLst>
          </p:cNvPr>
          <p:cNvSpPr txBox="1"/>
          <p:nvPr/>
        </p:nvSpPr>
        <p:spPr>
          <a:xfrm>
            <a:off x="1782447" y="2162596"/>
            <a:ext cx="8639747" cy="1107996"/>
          </a:xfrm>
          <a:prstGeom prst="rect">
            <a:avLst/>
          </a:prstGeom>
          <a:noFill/>
        </p:spPr>
        <p:txBody>
          <a:bodyPr wrap="square" rtlCol="0">
            <a:spAutoFit/>
          </a:bodyPr>
          <a:lstStyle/>
          <a:p>
            <a:pPr algn="ctr"/>
            <a:r>
              <a:rPr kumimoji="1" lang="zh-CN" altLang="en-US" sz="6600" dirty="0">
                <a:solidFill>
                  <a:srgbClr val="ECA66F"/>
                </a:solidFill>
                <a:latin typeface="MF YanSong (Noncommercial) Regular" pitchFamily="2" charset="-122"/>
                <a:ea typeface="MF YanSong (Noncommercial) Regular" pitchFamily="2" charset="-122"/>
              </a:rPr>
              <a:t>中华巴洛克街区</a:t>
            </a:r>
          </a:p>
        </p:txBody>
      </p:sp>
    </p:spTree>
    <p:extLst>
      <p:ext uri="{BB962C8B-B14F-4D97-AF65-F5344CB8AC3E}">
        <p14:creationId xmlns:p14="http://schemas.microsoft.com/office/powerpoint/2010/main" val="1553451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4B44D3BE-A5E7-8112-2FF1-6439AC0623F6}"/>
              </a:ext>
            </a:extLst>
          </p:cNvPr>
          <p:cNvSpPr txBox="1"/>
          <p:nvPr/>
        </p:nvSpPr>
        <p:spPr>
          <a:xfrm>
            <a:off x="824929" y="3429000"/>
            <a:ext cx="10561800" cy="1444113"/>
          </a:xfrm>
          <a:prstGeom prst="rect">
            <a:avLst/>
          </a:prstGeom>
          <a:noFill/>
        </p:spPr>
        <p:txBody>
          <a:bodyPr wrap="square" rtlCol="0">
            <a:spAutoFit/>
          </a:bodyPr>
          <a:lstStyle/>
          <a:p>
            <a:pPr algn="ctr">
              <a:lnSpc>
                <a:spcPct val="150000"/>
              </a:lnSpc>
            </a:pPr>
            <a:r>
              <a:rPr kumimoji="1" lang="zh-CN" altLang="en-US" sz="3200" dirty="0">
                <a:solidFill>
                  <a:srgbClr val="ECA66F"/>
                </a:solidFill>
                <a:latin typeface="MF YanSong (Noncommercial) Regular" pitchFamily="2" charset="-122"/>
                <a:ea typeface="MF YanSong (Noncommercial) Regular" pitchFamily="2" charset="-122"/>
              </a:rPr>
              <a:t>去中央大街</a:t>
            </a:r>
            <a:r>
              <a:rPr kumimoji="1" lang="zh-CN" altLang="en-US" sz="3200" dirty="0">
                <a:solidFill>
                  <a:srgbClr val="9B6C47"/>
                </a:solidFill>
                <a:latin typeface="MF YanSong (Noncommercial) Regular" pitchFamily="2" charset="-122"/>
                <a:ea typeface="MF YanSong (Noncommercial) Regular" pitchFamily="2" charset="-122"/>
              </a:rPr>
              <a:t>快速欣赏</a:t>
            </a:r>
            <a:r>
              <a:rPr kumimoji="1" lang="zh-CN" altLang="en-US" sz="3200" dirty="0">
                <a:solidFill>
                  <a:srgbClr val="ECA66F"/>
                </a:solidFill>
                <a:latin typeface="MF YanSong (Noncommercial) Regular" pitchFamily="2" charset="-122"/>
                <a:ea typeface="MF YanSong (Noncommercial) Regular" pitchFamily="2" charset="-122"/>
              </a:rPr>
              <a:t>哈尔滨的都市繁华</a:t>
            </a:r>
            <a:endParaRPr kumimoji="1" lang="en-US" altLang="zh-CN" sz="3200" dirty="0">
              <a:solidFill>
                <a:srgbClr val="ECA66F"/>
              </a:solidFill>
              <a:latin typeface="MF YanSong (Noncommercial) Regular" pitchFamily="2" charset="-122"/>
              <a:ea typeface="MF YanSong (Noncommercial) Regular" pitchFamily="2" charset="-122"/>
            </a:endParaRPr>
          </a:p>
          <a:p>
            <a:pPr algn="ctr">
              <a:lnSpc>
                <a:spcPct val="150000"/>
              </a:lnSpc>
            </a:pPr>
            <a:r>
              <a:rPr kumimoji="1" lang="zh-CN" altLang="en-US" sz="3200" dirty="0">
                <a:solidFill>
                  <a:srgbClr val="ECA66F"/>
                </a:solidFill>
                <a:latin typeface="MF YanSong (Noncommercial) Regular" pitchFamily="2" charset="-122"/>
                <a:ea typeface="MF YanSong (Noncommercial) Regular" pitchFamily="2" charset="-122"/>
              </a:rPr>
              <a:t>来东方巴洛克</a:t>
            </a:r>
            <a:r>
              <a:rPr kumimoji="1" lang="zh-CN" altLang="en-US" sz="3200" dirty="0">
                <a:solidFill>
                  <a:srgbClr val="9B6C47"/>
                </a:solidFill>
                <a:latin typeface="MF YanSong (Noncommercial) Regular" pitchFamily="2" charset="-122"/>
                <a:ea typeface="MF YanSong (Noncommercial) Regular" pitchFamily="2" charset="-122"/>
              </a:rPr>
              <a:t>慢慢感受</a:t>
            </a:r>
            <a:r>
              <a:rPr kumimoji="1" lang="zh-CN" altLang="en-US" sz="3200" dirty="0">
                <a:solidFill>
                  <a:srgbClr val="ECA66F"/>
                </a:solidFill>
                <a:latin typeface="MF YanSong (Noncommercial) Regular" pitchFamily="2" charset="-122"/>
                <a:ea typeface="MF YanSong (Noncommercial) Regular" pitchFamily="2" charset="-122"/>
              </a:rPr>
              <a:t>哈尔滨的生活韵味</a:t>
            </a:r>
          </a:p>
        </p:txBody>
      </p:sp>
      <p:sp>
        <p:nvSpPr>
          <p:cNvPr id="2" name="文本框 1">
            <a:extLst>
              <a:ext uri="{FF2B5EF4-FFF2-40B4-BE49-F238E27FC236}">
                <a16:creationId xmlns:a16="http://schemas.microsoft.com/office/drawing/2014/main" id="{FBD70226-5B49-211B-C425-CC4D5EF672FF}"/>
              </a:ext>
            </a:extLst>
          </p:cNvPr>
          <p:cNvSpPr txBox="1"/>
          <p:nvPr/>
        </p:nvSpPr>
        <p:spPr>
          <a:xfrm>
            <a:off x="1776126" y="2773890"/>
            <a:ext cx="8639747" cy="369332"/>
          </a:xfrm>
          <a:prstGeom prst="rect">
            <a:avLst/>
          </a:prstGeom>
          <a:noFill/>
        </p:spPr>
        <p:txBody>
          <a:bodyPr wrap="square" rtlCol="0">
            <a:spAutoFit/>
          </a:bodyPr>
          <a:lstStyle/>
          <a:p>
            <a:pPr algn="ctr"/>
            <a:r>
              <a:rPr kumimoji="1" lang="zh-CN" altLang="en-US" dirty="0">
                <a:solidFill>
                  <a:srgbClr val="ECA66F"/>
                </a:solidFill>
                <a:latin typeface="MF YanSong (Noncommercial) Regular" pitchFamily="2" charset="-122"/>
                <a:ea typeface="MF YanSong (Noncommercial) Regular" pitchFamily="2" charset="-122"/>
              </a:rPr>
              <a:t>定位不同</a:t>
            </a:r>
          </a:p>
        </p:txBody>
      </p:sp>
      <p:sp>
        <p:nvSpPr>
          <p:cNvPr id="3" name="文本框 2">
            <a:extLst>
              <a:ext uri="{FF2B5EF4-FFF2-40B4-BE49-F238E27FC236}">
                <a16:creationId xmlns:a16="http://schemas.microsoft.com/office/drawing/2014/main" id="{EB330CC4-9E16-E9D9-8021-5AFE509B5CA8}"/>
              </a:ext>
            </a:extLst>
          </p:cNvPr>
          <p:cNvSpPr txBox="1"/>
          <p:nvPr/>
        </p:nvSpPr>
        <p:spPr>
          <a:xfrm>
            <a:off x="1776124" y="1815326"/>
            <a:ext cx="8639747" cy="369332"/>
          </a:xfrm>
          <a:prstGeom prst="rect">
            <a:avLst/>
          </a:prstGeom>
          <a:noFill/>
        </p:spPr>
        <p:txBody>
          <a:bodyPr wrap="square" rtlCol="0">
            <a:spAutoFit/>
          </a:bodyPr>
          <a:lstStyle/>
          <a:p>
            <a:pPr algn="ctr"/>
            <a:r>
              <a:rPr kumimoji="1" lang="zh-CN" altLang="en-US" i="1" dirty="0">
                <a:solidFill>
                  <a:srgbClr val="ECA66F"/>
                </a:solidFill>
                <a:latin typeface="MF YanSong (Noncommercial) Regular" pitchFamily="2" charset="-122"/>
                <a:ea typeface="MF YanSong (Noncommercial) Regular" pitchFamily="2" charset="-122"/>
              </a:rPr>
              <a:t>中华巴洛克街区应该成为自己，而不是另一个中央大街</a:t>
            </a:r>
          </a:p>
        </p:txBody>
      </p:sp>
      <p:cxnSp>
        <p:nvCxnSpPr>
          <p:cNvPr id="4" name="直线连接符 3">
            <a:extLst>
              <a:ext uri="{FF2B5EF4-FFF2-40B4-BE49-F238E27FC236}">
                <a16:creationId xmlns:a16="http://schemas.microsoft.com/office/drawing/2014/main" id="{4F8F92CA-1269-E4CC-3613-C27C7C7A8BCD}"/>
              </a:ext>
            </a:extLst>
          </p:cNvPr>
          <p:cNvCxnSpPr>
            <a:cxnSpLocks/>
          </p:cNvCxnSpPr>
          <p:nvPr/>
        </p:nvCxnSpPr>
        <p:spPr>
          <a:xfrm>
            <a:off x="2772397" y="2504179"/>
            <a:ext cx="6647205" cy="0"/>
          </a:xfrm>
          <a:prstGeom prst="line">
            <a:avLst/>
          </a:prstGeom>
          <a:ln w="9525">
            <a:solidFill>
              <a:srgbClr val="ECA6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4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86436FC-DA70-5CC3-626E-6654D58F54A3}"/>
              </a:ext>
            </a:extLst>
          </p:cNvPr>
          <p:cNvSpPr txBox="1"/>
          <p:nvPr/>
        </p:nvSpPr>
        <p:spPr>
          <a:xfrm>
            <a:off x="1436903" y="2778458"/>
            <a:ext cx="9322619" cy="1446550"/>
          </a:xfrm>
          <a:prstGeom prst="rect">
            <a:avLst/>
          </a:prstGeom>
          <a:noFill/>
        </p:spPr>
        <p:txBody>
          <a:bodyPr wrap="square" rtlCol="0">
            <a:spAutoFit/>
          </a:bodyPr>
          <a:lstStyle/>
          <a:p>
            <a:pPr algn="ctr"/>
            <a:r>
              <a:rPr kumimoji="1" lang="zh-CN" altLang="en-US" sz="8800" dirty="0">
                <a:solidFill>
                  <a:srgbClr val="ECA66F"/>
                </a:solidFill>
                <a:latin typeface="MF YanSong (Noncommercial) Regular" pitchFamily="2" charset="-122"/>
                <a:ea typeface="MF YanSong (Noncommercial) Regular" pitchFamily="2" charset="-122"/>
              </a:rPr>
              <a:t>具体应该咋整？</a:t>
            </a:r>
          </a:p>
        </p:txBody>
      </p:sp>
      <p:sp>
        <p:nvSpPr>
          <p:cNvPr id="2" name="文本框 1">
            <a:extLst>
              <a:ext uri="{FF2B5EF4-FFF2-40B4-BE49-F238E27FC236}">
                <a16:creationId xmlns:a16="http://schemas.microsoft.com/office/drawing/2014/main" id="{2EE7A30E-31BA-86EB-FCEB-005143414395}"/>
              </a:ext>
            </a:extLst>
          </p:cNvPr>
          <p:cNvSpPr txBox="1"/>
          <p:nvPr/>
        </p:nvSpPr>
        <p:spPr>
          <a:xfrm>
            <a:off x="1508762" y="2071434"/>
            <a:ext cx="9178900" cy="769441"/>
          </a:xfrm>
          <a:prstGeom prst="rect">
            <a:avLst/>
          </a:prstGeom>
          <a:noFill/>
        </p:spPr>
        <p:txBody>
          <a:bodyPr wrap="square" rtlCol="0">
            <a:spAutoFit/>
          </a:bodyPr>
          <a:lstStyle/>
          <a:p>
            <a:pPr algn="ctr"/>
            <a:r>
              <a:rPr kumimoji="1" lang="zh-CN" altLang="en-US" sz="4400" dirty="0">
                <a:solidFill>
                  <a:srgbClr val="ECA66F"/>
                </a:solidFill>
                <a:latin typeface="MF YanSong (Noncommercial) Regular" pitchFamily="2" charset="-122"/>
                <a:ea typeface="MF YanSong (Noncommercial) Regular" pitchFamily="2" charset="-122"/>
              </a:rPr>
              <a:t>以商铺店招更新的微观视角，</a:t>
            </a:r>
          </a:p>
        </p:txBody>
      </p:sp>
    </p:spTree>
    <p:extLst>
      <p:ext uri="{BB962C8B-B14F-4D97-AF65-F5344CB8AC3E}">
        <p14:creationId xmlns:p14="http://schemas.microsoft.com/office/powerpoint/2010/main" val="2605633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08003A3-A131-F10F-F98C-532F7B5A98F3}"/>
              </a:ext>
            </a:extLst>
          </p:cNvPr>
          <p:cNvSpPr txBox="1"/>
          <p:nvPr/>
        </p:nvSpPr>
        <p:spPr>
          <a:xfrm>
            <a:off x="1582991" y="2720212"/>
            <a:ext cx="9035845" cy="1976375"/>
          </a:xfrm>
          <a:prstGeom prst="rect">
            <a:avLst/>
          </a:prstGeom>
          <a:noFill/>
        </p:spPr>
        <p:txBody>
          <a:bodyPr wrap="square" rtlCol="0">
            <a:spAutoFit/>
          </a:bodyPr>
          <a:lstStyle/>
          <a:p>
            <a:pPr algn="ctr">
              <a:lnSpc>
                <a:spcPct val="150000"/>
              </a:lnSpc>
            </a:pPr>
            <a:r>
              <a:rPr lang="zh-CN" altLang="en-US" sz="1400" dirty="0">
                <a:solidFill>
                  <a:srgbClr val="ECA66F"/>
                </a:solidFill>
                <a:latin typeface="MF YanSong (Noncommercial) Regular" pitchFamily="2" charset="-122"/>
                <a:ea typeface="MF YanSong (Noncommercial) Regular" pitchFamily="2" charset="-122"/>
              </a:rPr>
              <a:t>       中华巴洛克的空间布局相对于哈尔滨其他商业或者其他公共空间更具有优势，首先它更具有历史文化气息，其次它更具有游览的特质，纵横交错以及院落式的空间让人流动的动线可以变得更复杂和灵活。合理的商业规划可以让每个单独的街区和空间具有不同的功能，这样也更有利于店面的风格化的统一与展现。不同的商业或公共空间应该具有承载不同的功能属性。例如美食一条街，</a:t>
            </a:r>
            <a:endParaRPr lang="en-US" altLang="zh-CN" sz="1400" dirty="0">
              <a:solidFill>
                <a:srgbClr val="ECA66F"/>
              </a:solidFill>
              <a:latin typeface="MF YanSong (Noncommercial) Regular" pitchFamily="2" charset="-122"/>
              <a:ea typeface="MF YanSong (Noncommercial) Regular" pitchFamily="2" charset="-122"/>
            </a:endParaRPr>
          </a:p>
          <a:p>
            <a:pPr algn="ctr">
              <a:lnSpc>
                <a:spcPct val="150000"/>
              </a:lnSpc>
            </a:pPr>
            <a:r>
              <a:rPr lang="zh-CN" altLang="en-US" sz="1400" dirty="0">
                <a:solidFill>
                  <a:srgbClr val="ECA66F"/>
                </a:solidFill>
                <a:latin typeface="MF YanSong (Noncommercial) Regular" pitchFamily="2" charset="-122"/>
                <a:ea typeface="MF YanSong (Noncommercial) Regular" pitchFamily="2" charset="-122"/>
              </a:rPr>
              <a:t>      商业、文化一条街以及休闲娱乐体验空间等，设计风格的统一与展开可以强化空间的氛围，也有利于商业的运作和人们认知的强化。</a:t>
            </a:r>
            <a:endParaRPr lang="en-US" altLang="zh-CN" sz="1400" dirty="0">
              <a:solidFill>
                <a:srgbClr val="ECA66F"/>
              </a:solidFill>
              <a:latin typeface="MF YanSong (Noncommercial) Regular" pitchFamily="2" charset="-122"/>
              <a:ea typeface="MF YanSong (Noncommercial) Regular" pitchFamily="2" charset="-122"/>
            </a:endParaRPr>
          </a:p>
        </p:txBody>
      </p:sp>
      <p:sp>
        <p:nvSpPr>
          <p:cNvPr id="8" name="文本框 7">
            <a:extLst>
              <a:ext uri="{FF2B5EF4-FFF2-40B4-BE49-F238E27FC236}">
                <a16:creationId xmlns:a16="http://schemas.microsoft.com/office/drawing/2014/main" id="{2498C817-1235-C1A6-C511-01696EA58C43}"/>
              </a:ext>
            </a:extLst>
          </p:cNvPr>
          <p:cNvSpPr txBox="1"/>
          <p:nvPr/>
        </p:nvSpPr>
        <p:spPr>
          <a:xfrm>
            <a:off x="1935551" y="1353437"/>
            <a:ext cx="8320898" cy="858697"/>
          </a:xfrm>
          <a:prstGeom prst="rect">
            <a:avLst/>
          </a:prstGeom>
          <a:noFill/>
        </p:spPr>
        <p:txBody>
          <a:bodyPr wrap="square" rtlCol="0">
            <a:spAutoFit/>
          </a:bodyPr>
          <a:lstStyle/>
          <a:p>
            <a:pPr algn="ctr">
              <a:lnSpc>
                <a:spcPct val="150000"/>
              </a:lnSpc>
            </a:pPr>
            <a:r>
              <a:rPr lang="zh-CN" altLang="en-US" sz="4000" dirty="0">
                <a:solidFill>
                  <a:srgbClr val="ECA66F"/>
                </a:solidFill>
                <a:latin typeface="MF YanSong (Noncommercial) Regular" pitchFamily="2" charset="-122"/>
                <a:ea typeface="MF YanSong (Noncommercial) Regular" pitchFamily="2" charset="-122"/>
              </a:rPr>
              <a:t>东方巴洛克的天赋</a:t>
            </a:r>
            <a:endParaRPr lang="en-US" altLang="zh-CN" sz="4000" dirty="0">
              <a:solidFill>
                <a:srgbClr val="ECA66F"/>
              </a:solidFill>
              <a:latin typeface="MF YanSong (Noncommercial) Regular" pitchFamily="2" charset="-122"/>
              <a:ea typeface="MF YanSong (Noncommercial) Regular" pitchFamily="2" charset="-122"/>
            </a:endParaRPr>
          </a:p>
        </p:txBody>
      </p:sp>
    </p:spTree>
    <p:extLst>
      <p:ext uri="{BB962C8B-B14F-4D97-AF65-F5344CB8AC3E}">
        <p14:creationId xmlns:p14="http://schemas.microsoft.com/office/powerpoint/2010/main" val="760868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A6EC23A-88B3-AA9F-AC15-6DF20BA7335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413250" y="4451383"/>
            <a:ext cx="7772972" cy="1423157"/>
          </a:xfrm>
          <a:prstGeom prst="rect">
            <a:avLst/>
          </a:prstGeom>
        </p:spPr>
      </p:pic>
      <p:pic>
        <p:nvPicPr>
          <p:cNvPr id="16" name="图片 15">
            <a:extLst>
              <a:ext uri="{FF2B5EF4-FFF2-40B4-BE49-F238E27FC236}">
                <a16:creationId xmlns:a16="http://schemas.microsoft.com/office/drawing/2014/main" id="{DC512008-CCBC-054A-242D-9C0048375C2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19600" y="2601599"/>
            <a:ext cx="7772400" cy="1428750"/>
          </a:xfrm>
          <a:prstGeom prst="rect">
            <a:avLst/>
          </a:prstGeom>
        </p:spPr>
      </p:pic>
      <p:pic>
        <p:nvPicPr>
          <p:cNvPr id="11" name="图片 10">
            <a:extLst>
              <a:ext uri="{FF2B5EF4-FFF2-40B4-BE49-F238E27FC236}">
                <a16:creationId xmlns:a16="http://schemas.microsoft.com/office/drawing/2014/main" id="{CE6CA8EF-0470-62B2-CB27-A4BCAD5F567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419600" y="821885"/>
            <a:ext cx="7772400" cy="1428750"/>
          </a:xfrm>
          <a:prstGeom prst="rect">
            <a:avLst/>
          </a:prstGeom>
        </p:spPr>
      </p:pic>
      <p:sp>
        <p:nvSpPr>
          <p:cNvPr id="12" name="矩形 11">
            <a:extLst>
              <a:ext uri="{FF2B5EF4-FFF2-40B4-BE49-F238E27FC236}">
                <a16:creationId xmlns:a16="http://schemas.microsoft.com/office/drawing/2014/main" id="{5A2D24A5-9262-F03D-54C2-99C9CEA6E6B7}"/>
              </a:ext>
            </a:extLst>
          </p:cNvPr>
          <p:cNvSpPr/>
          <p:nvPr/>
        </p:nvSpPr>
        <p:spPr>
          <a:xfrm>
            <a:off x="4419599" y="821885"/>
            <a:ext cx="7772400" cy="1428750"/>
          </a:xfrm>
          <a:prstGeom prst="rect">
            <a:avLst/>
          </a:prstGeom>
          <a:solidFill>
            <a:srgbClr val="107B7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文本框 5">
            <a:extLst>
              <a:ext uri="{FF2B5EF4-FFF2-40B4-BE49-F238E27FC236}">
                <a16:creationId xmlns:a16="http://schemas.microsoft.com/office/drawing/2014/main" id="{C86436FC-DA70-5CC3-626E-6654D58F54A3}"/>
              </a:ext>
            </a:extLst>
          </p:cNvPr>
          <p:cNvSpPr txBox="1"/>
          <p:nvPr/>
        </p:nvSpPr>
        <p:spPr>
          <a:xfrm>
            <a:off x="400050" y="2151727"/>
            <a:ext cx="2790825" cy="2554545"/>
          </a:xfrm>
          <a:prstGeom prst="rect">
            <a:avLst/>
          </a:prstGeom>
          <a:noFill/>
        </p:spPr>
        <p:txBody>
          <a:bodyPr wrap="square" rtlCol="0">
            <a:spAutoFit/>
          </a:bodyPr>
          <a:lstStyle/>
          <a:p>
            <a:pPr algn="ctr"/>
            <a:r>
              <a:rPr kumimoji="1" lang="zh-CN" altLang="en-US" sz="8000" dirty="0">
                <a:solidFill>
                  <a:srgbClr val="ECA66F"/>
                </a:solidFill>
                <a:latin typeface="MF YanSong (Noncommercial) Regular" pitchFamily="2" charset="-122"/>
                <a:ea typeface="MF YanSong (Noncommercial) Regular" pitchFamily="2" charset="-122"/>
              </a:rPr>
              <a:t>创作原则</a:t>
            </a:r>
          </a:p>
        </p:txBody>
      </p:sp>
      <p:sp>
        <p:nvSpPr>
          <p:cNvPr id="4" name="文本框 3">
            <a:extLst>
              <a:ext uri="{FF2B5EF4-FFF2-40B4-BE49-F238E27FC236}">
                <a16:creationId xmlns:a16="http://schemas.microsoft.com/office/drawing/2014/main" id="{B9D7957E-51C9-5E77-241E-B77CEDBDFA7C}"/>
              </a:ext>
            </a:extLst>
          </p:cNvPr>
          <p:cNvSpPr txBox="1"/>
          <p:nvPr/>
        </p:nvSpPr>
        <p:spPr>
          <a:xfrm>
            <a:off x="4593210" y="1213095"/>
            <a:ext cx="7598790" cy="646331"/>
          </a:xfrm>
          <a:prstGeom prst="rect">
            <a:avLst/>
          </a:prstGeom>
          <a:noFill/>
        </p:spPr>
        <p:txBody>
          <a:bodyPr wrap="square" rtlCol="0">
            <a:spAutoFit/>
          </a:bodyPr>
          <a:lstStyle/>
          <a:p>
            <a:r>
              <a:rPr lang="zh-CN" altLang="en-US" dirty="0">
                <a:solidFill>
                  <a:srgbClr val="ECA66F"/>
                </a:solidFill>
                <a:latin typeface="MF YanSong (Noncommercial) Regular" pitchFamily="2" charset="-122"/>
                <a:ea typeface="MF YanSong (Noncommercial) Regular" pitchFamily="2" charset="-122"/>
              </a:rPr>
              <a:t>突出“</a:t>
            </a:r>
            <a:r>
              <a:rPr lang="zh-CN" altLang="en-US" b="1" dirty="0">
                <a:solidFill>
                  <a:srgbClr val="ECA66F"/>
                </a:solidFill>
                <a:latin typeface="MF YanSong (Noncommercial) Regular" pitchFamily="2" charset="-122"/>
                <a:ea typeface="MF YanSong (Noncommercial) Regular" pitchFamily="2" charset="-122"/>
              </a:rPr>
              <a:t>中华 </a:t>
            </a:r>
            <a:r>
              <a:rPr lang="en-US" altLang="zh-CN" b="1" dirty="0">
                <a:solidFill>
                  <a:srgbClr val="ECA66F"/>
                </a:solidFill>
                <a:latin typeface="MF YanSong (Noncommercial) Regular" pitchFamily="2" charset="-122"/>
                <a:ea typeface="MF YanSong (Noncommercial) Regular" pitchFamily="2" charset="-122"/>
              </a:rPr>
              <a:t>+</a:t>
            </a:r>
            <a:r>
              <a:rPr lang="zh-CN" altLang="en-US" b="1" dirty="0">
                <a:solidFill>
                  <a:srgbClr val="ECA66F"/>
                </a:solidFill>
                <a:latin typeface="MF YanSong (Noncommercial) Regular" pitchFamily="2" charset="-122"/>
                <a:ea typeface="MF YanSong (Noncommercial) Regular" pitchFamily="2" charset="-122"/>
              </a:rPr>
              <a:t> 巴洛克”</a:t>
            </a:r>
            <a:r>
              <a:rPr lang="zh-CN" altLang="en-US" dirty="0">
                <a:solidFill>
                  <a:srgbClr val="ECA66F"/>
                </a:solidFill>
                <a:latin typeface="MF YanSong (Noncommercial) Regular" pitchFamily="2" charset="-122"/>
                <a:ea typeface="MF YanSong (Noncommercial) Regular" pitchFamily="2" charset="-122"/>
              </a:rPr>
              <a:t>互相作用之下所表现出来的</a:t>
            </a:r>
            <a:r>
              <a:rPr lang="zh-CN" altLang="en-US" dirty="0">
                <a:solidFill>
                  <a:srgbClr val="C00000"/>
                </a:solidFill>
                <a:latin typeface="MF YanSong (Noncommercial) Regular" pitchFamily="2" charset="-122"/>
                <a:ea typeface="MF YanSong (Noncommercial) Regular" pitchFamily="2" charset="-122"/>
              </a:rPr>
              <a:t>独特人文建筑的风格</a:t>
            </a:r>
            <a:r>
              <a:rPr lang="zh-CN" altLang="en-US" dirty="0">
                <a:solidFill>
                  <a:srgbClr val="ECA66F"/>
                </a:solidFill>
                <a:latin typeface="MF YanSong (Noncommercial) Regular" pitchFamily="2" charset="-122"/>
                <a:ea typeface="MF YanSong (Noncommercial) Regular" pitchFamily="2" charset="-122"/>
              </a:rPr>
              <a:t>。展示中华巴洛克建筑的艺术风格和艺术价值。</a:t>
            </a:r>
            <a:endParaRPr lang="en-US" altLang="zh-CN" dirty="0">
              <a:solidFill>
                <a:srgbClr val="ECA66F"/>
              </a:solidFill>
              <a:latin typeface="MF YanSong (Noncommercial) Regular" pitchFamily="2" charset="-122"/>
              <a:ea typeface="MF YanSong (Noncommercial) Regular" pitchFamily="2" charset="-122"/>
            </a:endParaRPr>
          </a:p>
        </p:txBody>
      </p:sp>
      <p:sp>
        <p:nvSpPr>
          <p:cNvPr id="17" name="矩形 16">
            <a:extLst>
              <a:ext uri="{FF2B5EF4-FFF2-40B4-BE49-F238E27FC236}">
                <a16:creationId xmlns:a16="http://schemas.microsoft.com/office/drawing/2014/main" id="{DC8E5F7C-CD17-0B22-A8D7-0C01D3C293E3}"/>
              </a:ext>
            </a:extLst>
          </p:cNvPr>
          <p:cNvSpPr/>
          <p:nvPr/>
        </p:nvSpPr>
        <p:spPr>
          <a:xfrm>
            <a:off x="4361148" y="2596005"/>
            <a:ext cx="7837340" cy="1428750"/>
          </a:xfrm>
          <a:prstGeom prst="rect">
            <a:avLst/>
          </a:prstGeom>
          <a:solidFill>
            <a:srgbClr val="107B7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文本框 4">
            <a:extLst>
              <a:ext uri="{FF2B5EF4-FFF2-40B4-BE49-F238E27FC236}">
                <a16:creationId xmlns:a16="http://schemas.microsoft.com/office/drawing/2014/main" id="{01FA43AD-070D-8844-F6FF-CF11D7348F9E}"/>
              </a:ext>
            </a:extLst>
          </p:cNvPr>
          <p:cNvSpPr txBox="1"/>
          <p:nvPr/>
        </p:nvSpPr>
        <p:spPr>
          <a:xfrm>
            <a:off x="4593210" y="2835356"/>
            <a:ext cx="7413052" cy="923330"/>
          </a:xfrm>
          <a:prstGeom prst="rect">
            <a:avLst/>
          </a:prstGeom>
          <a:noFill/>
        </p:spPr>
        <p:txBody>
          <a:bodyPr wrap="square" rtlCol="0">
            <a:spAutoFit/>
          </a:bodyPr>
          <a:lstStyle/>
          <a:p>
            <a:r>
              <a:rPr lang="zh-CN" altLang="en-US" dirty="0">
                <a:solidFill>
                  <a:srgbClr val="ECA66F"/>
                </a:solidFill>
                <a:latin typeface="MF YanSong (Noncommercial) Regular" pitchFamily="2" charset="-122"/>
                <a:ea typeface="MF YanSong (Noncommercial) Regular" pitchFamily="2" charset="-122"/>
              </a:rPr>
              <a:t>展现巴洛克历史文脉的同时也要进行积极并大胆进行有效的创新，在新时代应该有新的</a:t>
            </a:r>
            <a:r>
              <a:rPr lang="zh-CN" altLang="en-US" dirty="0">
                <a:solidFill>
                  <a:srgbClr val="C00000"/>
                </a:solidFill>
                <a:latin typeface="MF YanSong (Noncommercial) Regular" pitchFamily="2" charset="-122"/>
                <a:ea typeface="MF YanSong (Noncommercial) Regular" pitchFamily="2" charset="-122"/>
              </a:rPr>
              <a:t>现代文化元素和时代精神的融入</a:t>
            </a:r>
            <a:r>
              <a:rPr lang="zh-CN" altLang="en-US" dirty="0">
                <a:solidFill>
                  <a:srgbClr val="ECA66F"/>
                </a:solidFill>
                <a:latin typeface="MF YanSong (Noncommercial) Regular" pitchFamily="2" charset="-122"/>
                <a:ea typeface="MF YanSong (Noncommercial) Regular" pitchFamily="2" charset="-122"/>
              </a:rPr>
              <a:t>。让历史与现代进行碰撞从而激发人们的想象空间。</a:t>
            </a:r>
            <a:endParaRPr lang="en-US" altLang="zh-CN" dirty="0">
              <a:solidFill>
                <a:srgbClr val="ECA66F"/>
              </a:solidFill>
              <a:latin typeface="MF YanSong (Noncommercial) Regular" pitchFamily="2" charset="-122"/>
              <a:ea typeface="MF YanSong (Noncommercial) Regular" pitchFamily="2" charset="-122"/>
            </a:endParaRPr>
          </a:p>
        </p:txBody>
      </p:sp>
      <p:sp>
        <p:nvSpPr>
          <p:cNvPr id="21" name="矩形 20">
            <a:extLst>
              <a:ext uri="{FF2B5EF4-FFF2-40B4-BE49-F238E27FC236}">
                <a16:creationId xmlns:a16="http://schemas.microsoft.com/office/drawing/2014/main" id="{F4ABAF10-2E2A-26DD-9140-F72F7A3D5C51}"/>
              </a:ext>
            </a:extLst>
          </p:cNvPr>
          <p:cNvSpPr/>
          <p:nvPr/>
        </p:nvSpPr>
        <p:spPr>
          <a:xfrm>
            <a:off x="4354660" y="4441232"/>
            <a:ext cx="7837340" cy="1428750"/>
          </a:xfrm>
          <a:prstGeom prst="rect">
            <a:avLst/>
          </a:prstGeom>
          <a:solidFill>
            <a:srgbClr val="107B7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文本框 8">
            <a:extLst>
              <a:ext uri="{FF2B5EF4-FFF2-40B4-BE49-F238E27FC236}">
                <a16:creationId xmlns:a16="http://schemas.microsoft.com/office/drawing/2014/main" id="{B74E169D-A668-4FDA-A321-0814F74DBCA6}"/>
              </a:ext>
            </a:extLst>
          </p:cNvPr>
          <p:cNvSpPr txBox="1"/>
          <p:nvPr/>
        </p:nvSpPr>
        <p:spPr>
          <a:xfrm>
            <a:off x="4593210" y="4580696"/>
            <a:ext cx="7308277" cy="1200329"/>
          </a:xfrm>
          <a:prstGeom prst="rect">
            <a:avLst/>
          </a:prstGeom>
          <a:noFill/>
        </p:spPr>
        <p:txBody>
          <a:bodyPr wrap="square" rtlCol="0">
            <a:spAutoFit/>
          </a:bodyPr>
          <a:lstStyle/>
          <a:p>
            <a:r>
              <a:rPr lang="zh-CN" altLang="en-US" dirty="0">
                <a:solidFill>
                  <a:srgbClr val="ECA66F"/>
                </a:solidFill>
                <a:latin typeface="MF YanSong (Noncommercial) Regular" pitchFamily="2" charset="-122"/>
                <a:ea typeface="MF YanSong (Noncommercial) Regular" pitchFamily="2" charset="-122"/>
              </a:rPr>
              <a:t>设计的规划和创新要秉持</a:t>
            </a:r>
            <a:r>
              <a:rPr lang="zh-CN" altLang="en-US" dirty="0">
                <a:solidFill>
                  <a:srgbClr val="C00000"/>
                </a:solidFill>
                <a:latin typeface="MF YanSong (Noncommercial) Regular" pitchFamily="2" charset="-122"/>
                <a:ea typeface="MF YanSong (Noncommercial) Regular" pitchFamily="2" charset="-122"/>
              </a:rPr>
              <a:t>以人为本</a:t>
            </a:r>
            <a:r>
              <a:rPr lang="zh-CN" altLang="en-US" dirty="0">
                <a:solidFill>
                  <a:srgbClr val="ECA66F"/>
                </a:solidFill>
                <a:latin typeface="MF YanSong (Noncommercial) Regular" pitchFamily="2" charset="-122"/>
                <a:ea typeface="MF YanSong (Noncommercial) Regular" pitchFamily="2" charset="-122"/>
              </a:rPr>
              <a:t>的出发点，充分调研人们的物质和精神需求，让街区能够充分的与各类人群进行有效的互动，让</a:t>
            </a:r>
            <a:r>
              <a:rPr lang="zh-CN" altLang="en-US" dirty="0">
                <a:solidFill>
                  <a:srgbClr val="C00000"/>
                </a:solidFill>
                <a:latin typeface="MF YanSong (Noncommercial) Regular" pitchFamily="2" charset="-122"/>
                <a:ea typeface="MF YanSong (Noncommercial) Regular" pitchFamily="2" charset="-122"/>
              </a:rPr>
              <a:t>人的行为活动与体验融入到整个空间的景观氛围</a:t>
            </a:r>
            <a:r>
              <a:rPr lang="zh-CN" altLang="en-US" dirty="0">
                <a:solidFill>
                  <a:srgbClr val="ECA66F"/>
                </a:solidFill>
                <a:latin typeface="MF YanSong (Noncommercial) Regular" pitchFamily="2" charset="-122"/>
                <a:ea typeface="MF YanSong (Noncommercial) Regular" pitchFamily="2" charset="-122"/>
              </a:rPr>
              <a:t>中从而创造人气，保持老道外的特有</a:t>
            </a:r>
            <a:r>
              <a:rPr lang="zh-CN" altLang="en-US" dirty="0">
                <a:solidFill>
                  <a:srgbClr val="C00000"/>
                </a:solidFill>
                <a:latin typeface="MF YanSong (Noncommercial) Regular" pitchFamily="2" charset="-122"/>
                <a:ea typeface="MF YanSong (Noncommercial) Regular" pitchFamily="2" charset="-122"/>
              </a:rPr>
              <a:t>市井气息</a:t>
            </a:r>
            <a:r>
              <a:rPr lang="zh-CN" altLang="en-US" dirty="0">
                <a:solidFill>
                  <a:srgbClr val="ECA66F"/>
                </a:solidFill>
                <a:latin typeface="MF YanSong (Noncommercial) Regular" pitchFamily="2" charset="-122"/>
                <a:ea typeface="MF YanSong (Noncommercial) Regular" pitchFamily="2" charset="-122"/>
              </a:rPr>
              <a:t>。</a:t>
            </a:r>
            <a:endParaRPr lang="en-US" altLang="zh-CN" dirty="0">
              <a:solidFill>
                <a:srgbClr val="ECA66F"/>
              </a:solidFill>
              <a:latin typeface="MF YanSong (Noncommercial) Regular" pitchFamily="2" charset="-122"/>
              <a:ea typeface="MF YanSong (Noncommercial) Regular" pitchFamily="2" charset="-122"/>
            </a:endParaRPr>
          </a:p>
        </p:txBody>
      </p:sp>
    </p:spTree>
    <p:extLst>
      <p:ext uri="{BB962C8B-B14F-4D97-AF65-F5344CB8AC3E}">
        <p14:creationId xmlns:p14="http://schemas.microsoft.com/office/powerpoint/2010/main" val="2537175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48FB960-6E92-B54B-C371-A454EA560C67}"/>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39000"/>
                    </a14:imgEffect>
                  </a14:imgLayer>
                </a14:imgProps>
              </a:ext>
              <a:ext uri="{28A0092B-C50C-407E-A947-70E740481C1C}">
                <a14:useLocalDpi xmlns:a14="http://schemas.microsoft.com/office/drawing/2010/main"/>
              </a:ext>
            </a:extLst>
          </a:blip>
          <a:srcRect l="31856"/>
          <a:stretch/>
        </p:blipFill>
        <p:spPr>
          <a:xfrm>
            <a:off x="0" y="-5120"/>
            <a:ext cx="4203819" cy="6863120"/>
          </a:xfrm>
          <a:prstGeom prst="rect">
            <a:avLst/>
          </a:prstGeom>
        </p:spPr>
      </p:pic>
      <p:sp>
        <p:nvSpPr>
          <p:cNvPr id="6" name="文本框 5">
            <a:extLst>
              <a:ext uri="{FF2B5EF4-FFF2-40B4-BE49-F238E27FC236}">
                <a16:creationId xmlns:a16="http://schemas.microsoft.com/office/drawing/2014/main" id="{C86436FC-DA70-5CC3-626E-6654D58F54A3}"/>
              </a:ext>
            </a:extLst>
          </p:cNvPr>
          <p:cNvSpPr txBox="1"/>
          <p:nvPr/>
        </p:nvSpPr>
        <p:spPr>
          <a:xfrm>
            <a:off x="-501594" y="4195456"/>
            <a:ext cx="5418535" cy="646331"/>
          </a:xfrm>
          <a:prstGeom prst="rect">
            <a:avLst/>
          </a:prstGeom>
          <a:noFill/>
        </p:spPr>
        <p:txBody>
          <a:bodyPr wrap="square" rtlCol="0">
            <a:spAutoFit/>
          </a:bodyPr>
          <a:lstStyle/>
          <a:p>
            <a:pPr algn="ctr"/>
            <a:r>
              <a:rPr kumimoji="1" lang="zh-CN" altLang="en-US" sz="3600" dirty="0">
                <a:solidFill>
                  <a:srgbClr val="ECA66F"/>
                </a:solidFill>
                <a:latin typeface="MF YanSong (Noncommercial) Regular" pitchFamily="2" charset="-122"/>
                <a:ea typeface="MF YanSong (Noncommercial) Regular" pitchFamily="2" charset="-122"/>
              </a:rPr>
              <a:t>店招</a:t>
            </a:r>
            <a:r>
              <a:rPr kumimoji="1" lang="en-US" altLang="zh-CN" sz="3600" dirty="0">
                <a:solidFill>
                  <a:srgbClr val="ECA66F"/>
                </a:solidFill>
                <a:latin typeface="MF YanSong (Noncommercial) Regular" pitchFamily="2" charset="-122"/>
                <a:ea typeface="MF YanSong (Noncommercial) Regular" pitchFamily="2" charset="-122"/>
              </a:rPr>
              <a:t>(</a:t>
            </a:r>
            <a:r>
              <a:rPr kumimoji="1" lang="zh-CN" altLang="en-US" sz="3600" dirty="0">
                <a:solidFill>
                  <a:srgbClr val="ECA66F"/>
                </a:solidFill>
                <a:latin typeface="MF YanSong (Noncommercial) Regular" pitchFamily="2" charset="-122"/>
                <a:ea typeface="MF YanSong (Noncommercial) Regular" pitchFamily="2" charset="-122"/>
              </a:rPr>
              <a:t>立面</a:t>
            </a:r>
            <a:r>
              <a:rPr kumimoji="1" lang="en-US" altLang="zh-CN" sz="3600" dirty="0">
                <a:solidFill>
                  <a:srgbClr val="ECA66F"/>
                </a:solidFill>
                <a:latin typeface="MF YanSong (Noncommercial) Regular" pitchFamily="2" charset="-122"/>
                <a:ea typeface="MF YanSong (Noncommercial) Regular" pitchFamily="2" charset="-122"/>
              </a:rPr>
              <a:t>)</a:t>
            </a:r>
            <a:r>
              <a:rPr kumimoji="1" lang="zh-CN" altLang="en-US" sz="3600" dirty="0">
                <a:solidFill>
                  <a:srgbClr val="ECA66F"/>
                </a:solidFill>
                <a:latin typeface="MF YanSong (Noncommercial) Regular" pitchFamily="2" charset="-122"/>
                <a:ea typeface="MF YanSong (Noncommercial) Regular" pitchFamily="2" charset="-122"/>
              </a:rPr>
              <a:t>设计</a:t>
            </a:r>
          </a:p>
        </p:txBody>
      </p:sp>
      <p:sp>
        <p:nvSpPr>
          <p:cNvPr id="3" name="文本框 2">
            <a:extLst>
              <a:ext uri="{FF2B5EF4-FFF2-40B4-BE49-F238E27FC236}">
                <a16:creationId xmlns:a16="http://schemas.microsoft.com/office/drawing/2014/main" id="{4A0E3D99-A470-F2D1-539F-1610D578605A}"/>
              </a:ext>
            </a:extLst>
          </p:cNvPr>
          <p:cNvSpPr txBox="1"/>
          <p:nvPr/>
        </p:nvSpPr>
        <p:spPr>
          <a:xfrm>
            <a:off x="1512943" y="2759742"/>
            <a:ext cx="1389460" cy="923330"/>
          </a:xfrm>
          <a:prstGeom prst="rect">
            <a:avLst/>
          </a:prstGeom>
          <a:noFill/>
        </p:spPr>
        <p:txBody>
          <a:bodyPr wrap="square" rtlCol="0">
            <a:spAutoFit/>
          </a:bodyPr>
          <a:lstStyle/>
          <a:p>
            <a:pPr algn="ctr"/>
            <a:r>
              <a:rPr kumimoji="1" lang="en-US" altLang="zh-CN" sz="5400" b="1" dirty="0">
                <a:solidFill>
                  <a:srgbClr val="ECA66F"/>
                </a:solidFill>
                <a:latin typeface="AvantGarde CE" panose="020B0502020102020204" pitchFamily="34" charset="0"/>
                <a:ea typeface="Noto Sans S Chinese Black" panose="020B0500000000000000" pitchFamily="34" charset="-128"/>
              </a:rPr>
              <a:t>X</a:t>
            </a:r>
            <a:endParaRPr kumimoji="1" lang="zh-CN" altLang="en-US" sz="5400" b="1" dirty="0">
              <a:solidFill>
                <a:srgbClr val="ECA66F"/>
              </a:solidFill>
              <a:latin typeface="AvantGarde CE" panose="020B0502020102020204" pitchFamily="34" charset="0"/>
              <a:ea typeface="Noto Sans S Chinese Black" panose="020B0500000000000000" pitchFamily="34" charset="-128"/>
            </a:endParaRPr>
          </a:p>
        </p:txBody>
      </p:sp>
      <p:sp>
        <p:nvSpPr>
          <p:cNvPr id="4" name="文本框 3">
            <a:extLst>
              <a:ext uri="{FF2B5EF4-FFF2-40B4-BE49-F238E27FC236}">
                <a16:creationId xmlns:a16="http://schemas.microsoft.com/office/drawing/2014/main" id="{C6DEE624-EE98-75C6-BA0A-F33EBAF18213}"/>
              </a:ext>
            </a:extLst>
          </p:cNvPr>
          <p:cNvSpPr txBox="1"/>
          <p:nvPr/>
        </p:nvSpPr>
        <p:spPr>
          <a:xfrm>
            <a:off x="-501594" y="1584520"/>
            <a:ext cx="5418535" cy="646331"/>
          </a:xfrm>
          <a:prstGeom prst="rect">
            <a:avLst/>
          </a:prstGeom>
          <a:noFill/>
        </p:spPr>
        <p:txBody>
          <a:bodyPr wrap="square" rtlCol="0">
            <a:spAutoFit/>
          </a:bodyPr>
          <a:lstStyle/>
          <a:p>
            <a:pPr algn="ctr"/>
            <a:r>
              <a:rPr kumimoji="1" lang="zh-CN" altLang="en-US" sz="3600" dirty="0">
                <a:solidFill>
                  <a:srgbClr val="ECA66F"/>
                </a:solidFill>
                <a:latin typeface="MF YanSong (Noncommercial) Regular" pitchFamily="2" charset="-122"/>
                <a:ea typeface="MF YanSong (Noncommercial) Regular" pitchFamily="2" charset="-122"/>
              </a:rPr>
              <a:t>公共艺术装置</a:t>
            </a:r>
          </a:p>
        </p:txBody>
      </p:sp>
      <p:sp>
        <p:nvSpPr>
          <p:cNvPr id="8" name="文本框 7">
            <a:extLst>
              <a:ext uri="{FF2B5EF4-FFF2-40B4-BE49-F238E27FC236}">
                <a16:creationId xmlns:a16="http://schemas.microsoft.com/office/drawing/2014/main" id="{F616F400-7FD3-89E2-4910-CACF602BAB39}"/>
              </a:ext>
            </a:extLst>
          </p:cNvPr>
          <p:cNvSpPr txBox="1"/>
          <p:nvPr/>
        </p:nvSpPr>
        <p:spPr>
          <a:xfrm>
            <a:off x="-365411" y="166166"/>
            <a:ext cx="1743706" cy="3046988"/>
          </a:xfrm>
          <a:prstGeom prst="rect">
            <a:avLst/>
          </a:prstGeom>
          <a:noFill/>
        </p:spPr>
        <p:txBody>
          <a:bodyPr wrap="square" rtlCol="0">
            <a:spAutoFit/>
          </a:bodyPr>
          <a:lstStyle/>
          <a:p>
            <a:pPr algn="ctr"/>
            <a:r>
              <a:rPr kumimoji="1" lang="zh-CN" altLang="en-US" sz="9600" dirty="0">
                <a:solidFill>
                  <a:srgbClr val="ECA66F">
                    <a:alpha val="32376"/>
                  </a:srgbClr>
                </a:solidFill>
                <a:latin typeface="MF YanSong (Noncommercial) Regular" pitchFamily="2" charset="-122"/>
                <a:ea typeface="MF YanSong (Noncommercial) Regular" pitchFamily="2" charset="-122"/>
              </a:rPr>
              <a:t>浪漫</a:t>
            </a:r>
          </a:p>
        </p:txBody>
      </p:sp>
      <p:sp>
        <p:nvSpPr>
          <p:cNvPr id="9" name="文本框 8">
            <a:extLst>
              <a:ext uri="{FF2B5EF4-FFF2-40B4-BE49-F238E27FC236}">
                <a16:creationId xmlns:a16="http://schemas.microsoft.com/office/drawing/2014/main" id="{00C7E12F-464C-68D1-1289-A1BCDF24D65C}"/>
              </a:ext>
            </a:extLst>
          </p:cNvPr>
          <p:cNvSpPr txBox="1"/>
          <p:nvPr/>
        </p:nvSpPr>
        <p:spPr>
          <a:xfrm>
            <a:off x="2902403" y="4841787"/>
            <a:ext cx="1389461" cy="1938992"/>
          </a:xfrm>
          <a:prstGeom prst="rect">
            <a:avLst/>
          </a:prstGeom>
          <a:noFill/>
        </p:spPr>
        <p:txBody>
          <a:bodyPr wrap="square" rtlCol="0">
            <a:spAutoFit/>
          </a:bodyPr>
          <a:lstStyle/>
          <a:p>
            <a:pPr algn="ctr"/>
            <a:r>
              <a:rPr kumimoji="1" lang="zh-CN" altLang="en-US" sz="6000" dirty="0">
                <a:solidFill>
                  <a:srgbClr val="ECA66F">
                    <a:alpha val="32376"/>
                  </a:srgbClr>
                </a:solidFill>
                <a:latin typeface="MF YanSong (Noncommercial) Regular" pitchFamily="2" charset="-122"/>
                <a:ea typeface="MF YanSong (Noncommercial) Regular" pitchFamily="2" charset="-122"/>
              </a:rPr>
              <a:t>多元</a:t>
            </a:r>
          </a:p>
        </p:txBody>
      </p:sp>
      <p:pic>
        <p:nvPicPr>
          <p:cNvPr id="2" name="图片 1">
            <a:extLst>
              <a:ext uri="{FF2B5EF4-FFF2-40B4-BE49-F238E27FC236}">
                <a16:creationId xmlns:a16="http://schemas.microsoft.com/office/drawing/2014/main" id="{2640CA98-938E-23BB-0F9F-6CB3FB5A0E31}"/>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43000"/>
                    </a14:imgEffect>
                  </a14:imgLayer>
                </a14:imgProps>
              </a:ext>
              <a:ext uri="{28A0092B-C50C-407E-A947-70E740481C1C}">
                <a14:useLocalDpi xmlns:a14="http://schemas.microsoft.com/office/drawing/2010/main"/>
              </a:ext>
            </a:extLst>
          </a:blip>
          <a:srcRect l="5184" r="6176" b="1346"/>
          <a:stretch/>
        </p:blipFill>
        <p:spPr>
          <a:xfrm>
            <a:off x="4203820" y="3253120"/>
            <a:ext cx="4373720" cy="3604879"/>
          </a:xfrm>
          <a:prstGeom prst="rect">
            <a:avLst/>
          </a:prstGeom>
        </p:spPr>
      </p:pic>
      <p:pic>
        <p:nvPicPr>
          <p:cNvPr id="5" name="图片 4">
            <a:extLst>
              <a:ext uri="{FF2B5EF4-FFF2-40B4-BE49-F238E27FC236}">
                <a16:creationId xmlns:a16="http://schemas.microsoft.com/office/drawing/2014/main" id="{4E11E976-E997-A45A-5FBC-5406CC1776E6}"/>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44000"/>
                    </a14:imgEffect>
                  </a14:imgLayer>
                </a14:imgProps>
              </a:ext>
              <a:ext uri="{28A0092B-C50C-407E-A947-70E740481C1C}">
                <a14:useLocalDpi xmlns:a14="http://schemas.microsoft.com/office/drawing/2010/main"/>
              </a:ext>
            </a:extLst>
          </a:blip>
          <a:srcRect l="2434" r="10202"/>
          <a:stretch/>
        </p:blipFill>
        <p:spPr>
          <a:xfrm>
            <a:off x="4203820" y="-7231"/>
            <a:ext cx="4373720" cy="3260351"/>
          </a:xfrm>
          <a:prstGeom prst="rect">
            <a:avLst/>
          </a:prstGeom>
        </p:spPr>
      </p:pic>
      <p:sp>
        <p:nvSpPr>
          <p:cNvPr id="11" name="文本框 10">
            <a:extLst>
              <a:ext uri="{FF2B5EF4-FFF2-40B4-BE49-F238E27FC236}">
                <a16:creationId xmlns:a16="http://schemas.microsoft.com/office/drawing/2014/main" id="{AC8D0EFA-860E-4156-7EB2-83B07E54A36D}"/>
              </a:ext>
            </a:extLst>
          </p:cNvPr>
          <p:cNvSpPr txBox="1"/>
          <p:nvPr/>
        </p:nvSpPr>
        <p:spPr>
          <a:xfrm>
            <a:off x="3734457" y="4235423"/>
            <a:ext cx="5418535" cy="646331"/>
          </a:xfrm>
          <a:prstGeom prst="rect">
            <a:avLst/>
          </a:prstGeom>
          <a:noFill/>
        </p:spPr>
        <p:txBody>
          <a:bodyPr wrap="square" rtlCol="0">
            <a:spAutoFit/>
          </a:bodyPr>
          <a:lstStyle/>
          <a:p>
            <a:pPr algn="ctr"/>
            <a:r>
              <a:rPr kumimoji="1" lang="zh-CN" altLang="en-US" sz="3600" dirty="0">
                <a:solidFill>
                  <a:srgbClr val="ECA66F"/>
                </a:solidFill>
                <a:latin typeface="MF YanSong (Noncommercial) Regular" pitchFamily="2" charset="-122"/>
                <a:ea typeface="MF YanSong (Noncommercial) Regular" pitchFamily="2" charset="-122"/>
              </a:rPr>
              <a:t>社交分享</a:t>
            </a:r>
          </a:p>
        </p:txBody>
      </p:sp>
      <p:sp>
        <p:nvSpPr>
          <p:cNvPr id="12" name="文本框 11">
            <a:extLst>
              <a:ext uri="{FF2B5EF4-FFF2-40B4-BE49-F238E27FC236}">
                <a16:creationId xmlns:a16="http://schemas.microsoft.com/office/drawing/2014/main" id="{6B12AED6-DA06-CBEA-AC00-C5DBACA26910}"/>
              </a:ext>
            </a:extLst>
          </p:cNvPr>
          <p:cNvSpPr txBox="1"/>
          <p:nvPr/>
        </p:nvSpPr>
        <p:spPr>
          <a:xfrm>
            <a:off x="5748994" y="2799709"/>
            <a:ext cx="1389460" cy="923330"/>
          </a:xfrm>
          <a:prstGeom prst="rect">
            <a:avLst/>
          </a:prstGeom>
          <a:noFill/>
        </p:spPr>
        <p:txBody>
          <a:bodyPr wrap="square" rtlCol="0">
            <a:spAutoFit/>
          </a:bodyPr>
          <a:lstStyle/>
          <a:p>
            <a:pPr algn="ctr"/>
            <a:r>
              <a:rPr kumimoji="1" lang="en-US" altLang="zh-CN" sz="5400" b="1" dirty="0">
                <a:solidFill>
                  <a:srgbClr val="ECA66F"/>
                </a:solidFill>
                <a:latin typeface="AvantGarde CE" panose="020B0502020102020204" pitchFamily="34" charset="0"/>
                <a:ea typeface="Noto Sans S Chinese Black" panose="020B0500000000000000" pitchFamily="34" charset="-128"/>
              </a:rPr>
              <a:t>X</a:t>
            </a:r>
            <a:endParaRPr kumimoji="1" lang="zh-CN" altLang="en-US" sz="5400" b="1" dirty="0">
              <a:solidFill>
                <a:srgbClr val="ECA66F"/>
              </a:solidFill>
              <a:latin typeface="AvantGarde CE" panose="020B0502020102020204" pitchFamily="34" charset="0"/>
              <a:ea typeface="Noto Sans S Chinese Black" panose="020B0500000000000000" pitchFamily="34" charset="-128"/>
            </a:endParaRPr>
          </a:p>
        </p:txBody>
      </p:sp>
      <p:sp>
        <p:nvSpPr>
          <p:cNvPr id="13" name="文本框 12">
            <a:extLst>
              <a:ext uri="{FF2B5EF4-FFF2-40B4-BE49-F238E27FC236}">
                <a16:creationId xmlns:a16="http://schemas.microsoft.com/office/drawing/2014/main" id="{F0C69570-B3C5-F43E-C9B9-7BC8A2C917D3}"/>
              </a:ext>
            </a:extLst>
          </p:cNvPr>
          <p:cNvSpPr txBox="1"/>
          <p:nvPr/>
        </p:nvSpPr>
        <p:spPr>
          <a:xfrm>
            <a:off x="3734457" y="1624487"/>
            <a:ext cx="5418535" cy="646331"/>
          </a:xfrm>
          <a:prstGeom prst="rect">
            <a:avLst/>
          </a:prstGeom>
          <a:noFill/>
        </p:spPr>
        <p:txBody>
          <a:bodyPr wrap="square" rtlCol="0">
            <a:spAutoFit/>
          </a:bodyPr>
          <a:lstStyle/>
          <a:p>
            <a:pPr algn="ctr"/>
            <a:r>
              <a:rPr kumimoji="1" lang="zh-CN" altLang="en-US" sz="3600" dirty="0">
                <a:solidFill>
                  <a:srgbClr val="ECA66F"/>
                </a:solidFill>
                <a:latin typeface="MF YanSong (Noncommercial) Regular" pitchFamily="2" charset="-122"/>
                <a:ea typeface="MF YanSong (Noncommercial) Regular" pitchFamily="2" charset="-122"/>
              </a:rPr>
              <a:t>场景互动</a:t>
            </a:r>
          </a:p>
        </p:txBody>
      </p:sp>
      <p:sp>
        <p:nvSpPr>
          <p:cNvPr id="14" name="文本框 13">
            <a:extLst>
              <a:ext uri="{FF2B5EF4-FFF2-40B4-BE49-F238E27FC236}">
                <a16:creationId xmlns:a16="http://schemas.microsoft.com/office/drawing/2014/main" id="{26CC0103-C746-D82E-6799-2E5E0082EF5B}"/>
              </a:ext>
            </a:extLst>
          </p:cNvPr>
          <p:cNvSpPr txBox="1"/>
          <p:nvPr/>
        </p:nvSpPr>
        <p:spPr>
          <a:xfrm>
            <a:off x="6939256" y="-379181"/>
            <a:ext cx="1415772" cy="2355427"/>
          </a:xfrm>
          <a:prstGeom prst="rect">
            <a:avLst/>
          </a:prstGeom>
          <a:noFill/>
        </p:spPr>
        <p:txBody>
          <a:bodyPr vert="eaVert" wrap="square" rtlCol="0">
            <a:spAutoFit/>
          </a:bodyPr>
          <a:lstStyle/>
          <a:p>
            <a:pPr algn="ctr"/>
            <a:r>
              <a:rPr kumimoji="1" lang="zh-CN" altLang="en-US" sz="8000" dirty="0">
                <a:solidFill>
                  <a:srgbClr val="ECA66F">
                    <a:alpha val="32376"/>
                  </a:srgbClr>
                </a:solidFill>
                <a:latin typeface="MF YanSong (Noncommercial) Regular" pitchFamily="2" charset="-122"/>
                <a:ea typeface="MF YanSong (Noncommercial) Regular" pitchFamily="2" charset="-122"/>
              </a:rPr>
              <a:t>参与</a:t>
            </a:r>
          </a:p>
        </p:txBody>
      </p:sp>
      <p:sp>
        <p:nvSpPr>
          <p:cNvPr id="16" name="文本框 15">
            <a:extLst>
              <a:ext uri="{FF2B5EF4-FFF2-40B4-BE49-F238E27FC236}">
                <a16:creationId xmlns:a16="http://schemas.microsoft.com/office/drawing/2014/main" id="{CBD0B727-EC65-E4B3-B653-B76B67370BCB}"/>
              </a:ext>
            </a:extLst>
          </p:cNvPr>
          <p:cNvSpPr txBox="1"/>
          <p:nvPr/>
        </p:nvSpPr>
        <p:spPr>
          <a:xfrm>
            <a:off x="4519653" y="5493724"/>
            <a:ext cx="923330" cy="1478990"/>
          </a:xfrm>
          <a:prstGeom prst="rect">
            <a:avLst/>
          </a:prstGeom>
          <a:noFill/>
        </p:spPr>
        <p:txBody>
          <a:bodyPr vert="eaVert" wrap="square" rtlCol="0">
            <a:spAutoFit/>
          </a:bodyPr>
          <a:lstStyle/>
          <a:p>
            <a:pPr algn="ctr"/>
            <a:r>
              <a:rPr kumimoji="1" lang="zh-CN" altLang="en-US" sz="4800" dirty="0">
                <a:solidFill>
                  <a:srgbClr val="ECA66F">
                    <a:alpha val="32376"/>
                  </a:srgbClr>
                </a:solidFill>
                <a:latin typeface="MF YanSong (Noncommercial) Regular" pitchFamily="2" charset="-122"/>
                <a:ea typeface="MF YanSong (Noncommercial) Regular" pitchFamily="2" charset="-122"/>
              </a:rPr>
              <a:t>温情</a:t>
            </a:r>
          </a:p>
        </p:txBody>
      </p:sp>
      <p:pic>
        <p:nvPicPr>
          <p:cNvPr id="18" name="Picture 2">
            <a:extLst>
              <a:ext uri="{FF2B5EF4-FFF2-40B4-BE49-F238E27FC236}">
                <a16:creationId xmlns:a16="http://schemas.microsoft.com/office/drawing/2014/main" id="{F9F3DB6C-01BB-F0FA-ED72-C1EE99E85C7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42000"/>
                    </a14:imgEffect>
                  </a14:imgLayer>
                </a14:imgProps>
              </a:ext>
              <a:ext uri="{28A0092B-C50C-407E-A947-70E740481C1C}">
                <a14:useLocalDpi xmlns:a14="http://schemas.microsoft.com/office/drawing/2010/main"/>
              </a:ext>
            </a:extLst>
          </a:blip>
          <a:srcRect l="23058" r="57946"/>
          <a:stretch/>
        </p:blipFill>
        <p:spPr bwMode="auto">
          <a:xfrm>
            <a:off x="8565934" y="-7231"/>
            <a:ext cx="3626066" cy="6887483"/>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a:extLst>
              <a:ext uri="{FF2B5EF4-FFF2-40B4-BE49-F238E27FC236}">
                <a16:creationId xmlns:a16="http://schemas.microsoft.com/office/drawing/2014/main" id="{479A8EC3-55B0-04E0-D232-59A22D49EE4D}"/>
              </a:ext>
            </a:extLst>
          </p:cNvPr>
          <p:cNvSpPr txBox="1"/>
          <p:nvPr/>
        </p:nvSpPr>
        <p:spPr>
          <a:xfrm>
            <a:off x="7871204" y="4264017"/>
            <a:ext cx="5418535" cy="646331"/>
          </a:xfrm>
          <a:prstGeom prst="rect">
            <a:avLst/>
          </a:prstGeom>
          <a:noFill/>
        </p:spPr>
        <p:txBody>
          <a:bodyPr wrap="square" rtlCol="0">
            <a:spAutoFit/>
          </a:bodyPr>
          <a:lstStyle/>
          <a:p>
            <a:pPr algn="ctr"/>
            <a:r>
              <a:rPr kumimoji="1" lang="zh-CN" altLang="en-US" sz="3600" dirty="0">
                <a:solidFill>
                  <a:srgbClr val="ECA66F"/>
                </a:solidFill>
                <a:latin typeface="MF YanSong (Noncommercial) Regular" pitchFamily="2" charset="-122"/>
                <a:ea typeface="MF YanSong (Noncommercial) Regular" pitchFamily="2" charset="-122"/>
              </a:rPr>
              <a:t>呼应时代</a:t>
            </a:r>
          </a:p>
        </p:txBody>
      </p:sp>
      <p:sp>
        <p:nvSpPr>
          <p:cNvPr id="20" name="文本框 19">
            <a:extLst>
              <a:ext uri="{FF2B5EF4-FFF2-40B4-BE49-F238E27FC236}">
                <a16:creationId xmlns:a16="http://schemas.microsoft.com/office/drawing/2014/main" id="{A73ACBC8-826A-510C-2D57-731A268B365C}"/>
              </a:ext>
            </a:extLst>
          </p:cNvPr>
          <p:cNvSpPr txBox="1"/>
          <p:nvPr/>
        </p:nvSpPr>
        <p:spPr>
          <a:xfrm>
            <a:off x="9885741" y="2828303"/>
            <a:ext cx="1389460" cy="923330"/>
          </a:xfrm>
          <a:prstGeom prst="rect">
            <a:avLst/>
          </a:prstGeom>
          <a:noFill/>
        </p:spPr>
        <p:txBody>
          <a:bodyPr wrap="square" rtlCol="0">
            <a:spAutoFit/>
          </a:bodyPr>
          <a:lstStyle/>
          <a:p>
            <a:pPr algn="ctr"/>
            <a:r>
              <a:rPr kumimoji="1" lang="en-US" altLang="zh-CN" sz="5400" b="1" dirty="0">
                <a:solidFill>
                  <a:srgbClr val="ECA66F"/>
                </a:solidFill>
                <a:latin typeface="AvantGarde CE" panose="020B0502020102020204" pitchFamily="34" charset="0"/>
                <a:ea typeface="Noto Sans S Chinese Black" panose="020B0500000000000000" pitchFamily="34" charset="-128"/>
              </a:rPr>
              <a:t>X</a:t>
            </a:r>
            <a:endParaRPr kumimoji="1" lang="zh-CN" altLang="en-US" sz="5400" b="1" dirty="0">
              <a:solidFill>
                <a:srgbClr val="ECA66F"/>
              </a:solidFill>
              <a:latin typeface="AvantGarde CE" panose="020B0502020102020204" pitchFamily="34" charset="0"/>
              <a:ea typeface="Noto Sans S Chinese Black" panose="020B0500000000000000" pitchFamily="34" charset="-128"/>
            </a:endParaRPr>
          </a:p>
        </p:txBody>
      </p:sp>
      <p:sp>
        <p:nvSpPr>
          <p:cNvPr id="21" name="文本框 20">
            <a:extLst>
              <a:ext uri="{FF2B5EF4-FFF2-40B4-BE49-F238E27FC236}">
                <a16:creationId xmlns:a16="http://schemas.microsoft.com/office/drawing/2014/main" id="{5AD8ED38-A992-3AE9-672D-F77799B1EE90}"/>
              </a:ext>
            </a:extLst>
          </p:cNvPr>
          <p:cNvSpPr txBox="1"/>
          <p:nvPr/>
        </p:nvSpPr>
        <p:spPr>
          <a:xfrm>
            <a:off x="7871204" y="1653081"/>
            <a:ext cx="5418535" cy="646331"/>
          </a:xfrm>
          <a:prstGeom prst="rect">
            <a:avLst/>
          </a:prstGeom>
          <a:noFill/>
        </p:spPr>
        <p:txBody>
          <a:bodyPr wrap="square" rtlCol="0">
            <a:spAutoFit/>
          </a:bodyPr>
          <a:lstStyle/>
          <a:p>
            <a:pPr algn="ctr"/>
            <a:r>
              <a:rPr kumimoji="1" lang="zh-CN" altLang="en-US" sz="3600" dirty="0">
                <a:solidFill>
                  <a:srgbClr val="ECA66F"/>
                </a:solidFill>
                <a:latin typeface="MF YanSong (Noncommercial) Regular" pitchFamily="2" charset="-122"/>
                <a:ea typeface="MF YanSong (Noncommercial) Regular" pitchFamily="2" charset="-122"/>
              </a:rPr>
              <a:t>回归市井</a:t>
            </a:r>
          </a:p>
        </p:txBody>
      </p:sp>
      <p:sp>
        <p:nvSpPr>
          <p:cNvPr id="17" name="文本框 16">
            <a:extLst>
              <a:ext uri="{FF2B5EF4-FFF2-40B4-BE49-F238E27FC236}">
                <a16:creationId xmlns:a16="http://schemas.microsoft.com/office/drawing/2014/main" id="{E0FB2517-5170-0BF9-0219-BAF6C5551BA8}"/>
              </a:ext>
            </a:extLst>
          </p:cNvPr>
          <p:cNvSpPr txBox="1"/>
          <p:nvPr/>
        </p:nvSpPr>
        <p:spPr>
          <a:xfrm>
            <a:off x="10990576" y="-308976"/>
            <a:ext cx="1292662" cy="2256628"/>
          </a:xfrm>
          <a:prstGeom prst="rect">
            <a:avLst/>
          </a:prstGeom>
          <a:noFill/>
        </p:spPr>
        <p:txBody>
          <a:bodyPr vert="eaVert" wrap="square" rtlCol="0">
            <a:spAutoFit/>
          </a:bodyPr>
          <a:lstStyle/>
          <a:p>
            <a:pPr algn="ctr"/>
            <a:r>
              <a:rPr kumimoji="1" lang="zh-CN" altLang="en-US" sz="7200" dirty="0">
                <a:solidFill>
                  <a:srgbClr val="ECA66F">
                    <a:alpha val="32376"/>
                  </a:srgbClr>
                </a:solidFill>
                <a:latin typeface="MF YanSong (Noncommercial) Regular" pitchFamily="2" charset="-122"/>
                <a:ea typeface="MF YanSong (Noncommercial) Regular" pitchFamily="2" charset="-122"/>
              </a:rPr>
              <a:t>活力</a:t>
            </a:r>
          </a:p>
        </p:txBody>
      </p:sp>
      <p:sp>
        <p:nvSpPr>
          <p:cNvPr id="15" name="文本框 14">
            <a:extLst>
              <a:ext uri="{FF2B5EF4-FFF2-40B4-BE49-F238E27FC236}">
                <a16:creationId xmlns:a16="http://schemas.microsoft.com/office/drawing/2014/main" id="{69E4139F-BA10-9275-7E25-A7BA1DE6D883}"/>
              </a:ext>
            </a:extLst>
          </p:cNvPr>
          <p:cNvSpPr txBox="1"/>
          <p:nvPr/>
        </p:nvSpPr>
        <p:spPr>
          <a:xfrm>
            <a:off x="8689432" y="4905096"/>
            <a:ext cx="1200329" cy="1971986"/>
          </a:xfrm>
          <a:prstGeom prst="rect">
            <a:avLst/>
          </a:prstGeom>
          <a:noFill/>
        </p:spPr>
        <p:txBody>
          <a:bodyPr vert="eaVert" wrap="square" rtlCol="0">
            <a:spAutoFit/>
          </a:bodyPr>
          <a:lstStyle/>
          <a:p>
            <a:pPr algn="ctr"/>
            <a:r>
              <a:rPr kumimoji="1" lang="zh-CN" altLang="en-US" sz="6600" dirty="0">
                <a:solidFill>
                  <a:srgbClr val="ECA66F">
                    <a:alpha val="32376"/>
                  </a:srgbClr>
                </a:solidFill>
                <a:latin typeface="MF YanSong (Noncommercial) Regular" pitchFamily="2" charset="-122"/>
                <a:ea typeface="MF YanSong (Noncommercial) Regular" pitchFamily="2" charset="-122"/>
              </a:rPr>
              <a:t>融入</a:t>
            </a:r>
          </a:p>
        </p:txBody>
      </p:sp>
    </p:spTree>
    <p:extLst>
      <p:ext uri="{BB962C8B-B14F-4D97-AF65-F5344CB8AC3E}">
        <p14:creationId xmlns:p14="http://schemas.microsoft.com/office/powerpoint/2010/main" val="2609461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86436FC-DA70-5CC3-626E-6654D58F54A3}"/>
              </a:ext>
            </a:extLst>
          </p:cNvPr>
          <p:cNvSpPr txBox="1"/>
          <p:nvPr/>
        </p:nvSpPr>
        <p:spPr>
          <a:xfrm>
            <a:off x="2407840" y="2705725"/>
            <a:ext cx="7376319" cy="1446550"/>
          </a:xfrm>
          <a:prstGeom prst="rect">
            <a:avLst/>
          </a:prstGeom>
          <a:noFill/>
        </p:spPr>
        <p:txBody>
          <a:bodyPr wrap="square" rtlCol="0">
            <a:spAutoFit/>
          </a:bodyPr>
          <a:lstStyle/>
          <a:p>
            <a:pPr algn="ctr"/>
            <a:r>
              <a:rPr kumimoji="1" lang="zh-CN" altLang="en-US" sz="8800" dirty="0">
                <a:solidFill>
                  <a:srgbClr val="ECA66F"/>
                </a:solidFill>
                <a:latin typeface="MF YanSong (Noncommercial) Regular" pitchFamily="2" charset="-122"/>
                <a:ea typeface="MF YanSong (Noncommercial) Regular" pitchFamily="2" charset="-122"/>
              </a:rPr>
              <a:t>设计更新对象</a:t>
            </a:r>
          </a:p>
        </p:txBody>
      </p:sp>
    </p:spTree>
    <p:extLst>
      <p:ext uri="{BB962C8B-B14F-4D97-AF65-F5344CB8AC3E}">
        <p14:creationId xmlns:p14="http://schemas.microsoft.com/office/powerpoint/2010/main" val="10357702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1407</TotalTime>
  <Words>802</Words>
  <Application>Microsoft Macintosh PowerPoint</Application>
  <PresentationFormat>宽屏</PresentationFormat>
  <Paragraphs>67</Paragraphs>
  <Slides>19</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19</vt:i4>
      </vt:variant>
    </vt:vector>
  </HeadingPairs>
  <TitlesOfParts>
    <vt:vector size="27" baseType="lpstr">
      <vt:lpstr>MF YanSong (Noncommercial) Regular</vt:lpstr>
      <vt:lpstr>等线</vt:lpstr>
      <vt:lpstr>Microsoft YaHei</vt:lpstr>
      <vt:lpstr>等线 Light</vt:lpstr>
      <vt:lpstr>zihun272hao-qunyingti</vt:lpstr>
      <vt:lpstr>Arial</vt:lpstr>
      <vt:lpstr>AvantGarde CE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徐 旭</dc:creator>
  <cp:keywords/>
  <dc:description/>
  <cp:lastModifiedBy>徐 旭</cp:lastModifiedBy>
  <cp:revision>11</cp:revision>
  <dcterms:created xsi:type="dcterms:W3CDTF">2023-01-15T14:48:51Z</dcterms:created>
  <dcterms:modified xsi:type="dcterms:W3CDTF">2023-02-28T15:19:45Z</dcterms:modified>
  <cp:category/>
</cp:coreProperties>
</file>