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3"/>
    <p:sldId id="261" r:id="rId4"/>
    <p:sldId id="262" r:id="rId5"/>
    <p:sldId id="269" r:id="rId6"/>
    <p:sldId id="305" r:id="rId7"/>
    <p:sldId id="268" r:id="rId8"/>
    <p:sldId id="288" r:id="rId9"/>
    <p:sldId id="290" r:id="rId10"/>
    <p:sldId id="291" r:id="rId11"/>
    <p:sldId id="292" r:id="rId12"/>
    <p:sldId id="293" r:id="rId13"/>
    <p:sldId id="289" r:id="rId14"/>
    <p:sldId id="273" r:id="rId15"/>
    <p:sldId id="277" r:id="rId16"/>
    <p:sldId id="272" r:id="rId17"/>
    <p:sldId id="274" r:id="rId18"/>
    <p:sldId id="275" r:id="rId19"/>
    <p:sldId id="276" r:id="rId20"/>
    <p:sldId id="301" r:id="rId21"/>
    <p:sldId id="294" r:id="rId22"/>
    <p:sldId id="299" r:id="rId23"/>
    <p:sldId id="300" r:id="rId24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5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57FA8-2D17-4C43-9D37-602E65D913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1D78C-DFA4-4270-BF76-2ADEC5D4662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9141460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164705" y="2499360"/>
            <a:ext cx="1871980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" r="6890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 b="5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4"/>
            <a:ext cx="9148914" cy="514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97348" y="4083918"/>
            <a:ext cx="129614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91865" y="2571750"/>
            <a:ext cx="216027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914146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914146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10317" r="10317" b="1031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980" r="9415" b="12763"/>
          <a:stretch>
            <a:fillRect/>
          </a:stretch>
        </p:blipFill>
        <p:spPr>
          <a:xfrm>
            <a:off x="0" y="-5528"/>
            <a:ext cx="9144000" cy="5149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7791" r="2592" b="779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7" b="4397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PP_MARK_KEY" val="1f18c3ac-5e53-4105-82ce-f27bb6baab6c"/>
  <p:tag name="COMMONDATA" val="eyJoZGlkIjoiZGJmMjY5YjE0MWNiMTA5YTNiYzkxMzc5NGFjMDA2YzA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全屏显示(16:9)</PresentationFormat>
  <Paragraphs>0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</vt:lpstr>
      <vt:lpstr>宋体</vt:lpstr>
      <vt:lpstr>Wingdings</vt:lpstr>
      <vt:lpstr>Segoe UI Black</vt:lpstr>
      <vt:lpstr>铸字精舍童颜体（非商用）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WIN10</dc:creator>
  <cp:lastModifiedBy>晨霄星</cp:lastModifiedBy>
  <cp:revision>112</cp:revision>
  <dcterms:created xsi:type="dcterms:W3CDTF">2022-10-16T08:35:00Z</dcterms:created>
  <dcterms:modified xsi:type="dcterms:W3CDTF">2022-10-22T08:05:40Z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4A02145032104ED2B127DD24BB330E68</vt:lpwstr>
  </property>
  <property fmtid="{D5CDD505-2E9C-101B-9397-08002B2CF9AE}" pid="3" name="KSOProductBuildVer">
    <vt:lpwstr>2052-11.1.0.8838</vt:lpwstr>
  </property>
</Properties>
</file>