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5"/>
  </p:notesMasterIdLst>
  <p:sldIdLst>
    <p:sldId id="256" r:id="rId3"/>
    <p:sldId id="261" r:id="rId4"/>
    <p:sldId id="257" r:id="rId5"/>
    <p:sldId id="260" r:id="rId6"/>
    <p:sldId id="303" r:id="rId7"/>
    <p:sldId id="258" r:id="rId8"/>
    <p:sldId id="296" r:id="rId9"/>
    <p:sldId id="297" r:id="rId10"/>
    <p:sldId id="298" r:id="rId11"/>
    <p:sldId id="295" r:id="rId12"/>
    <p:sldId id="284" r:id="rId13"/>
    <p:sldId id="283" r:id="rId14"/>
    <p:sldId id="278" r:id="rId15"/>
    <p:sldId id="279" r:id="rId16"/>
    <p:sldId id="280" r:id="rId17"/>
    <p:sldId id="282" r:id="rId18"/>
    <p:sldId id="281" r:id="rId19"/>
    <p:sldId id="306" r:id="rId20"/>
    <p:sldId id="286" r:id="rId21"/>
    <p:sldId id="285" r:id="rId22"/>
    <p:sldId id="287" r:id="rId23"/>
    <p:sldId id="300" r:id="rId24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CC"/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522" y="-5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57FA8-2D17-4C43-9D37-602E65D913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1D78C-DFA4-4270-BF76-2ADEC5D4662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" y="0"/>
            <a:ext cx="9141460" cy="51435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164705" y="2499360"/>
            <a:ext cx="1871980" cy="3600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" t="1768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  <p:pic>
        <p:nvPicPr>
          <p:cNvPr id="5" name="图片 4" descr="38"/>
          <p:cNvPicPr>
            <a:picLocks noChangeAspect="1"/>
          </p:cNvPicPr>
          <p:nvPr/>
        </p:nvPicPr>
        <p:blipFill>
          <a:blip r:embed="rId2"/>
          <a:srcRect l="61639" t="85799" r="5986" b="3532"/>
          <a:stretch>
            <a:fillRect/>
          </a:stretch>
        </p:blipFill>
        <p:spPr>
          <a:xfrm>
            <a:off x="611505" y="4444365"/>
            <a:ext cx="2960370" cy="54864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497348" y="4083918"/>
            <a:ext cx="1296144" cy="9875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491865" y="2571750"/>
            <a:ext cx="2160270" cy="647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231314" y="339502"/>
            <a:ext cx="489341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0" dirty="0" smtClean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01</a:t>
            </a:r>
            <a:endParaRPr lang="zh-CN" altLang="en-US" sz="20000" dirty="0">
              <a:solidFill>
                <a:schemeClr val="bg1"/>
              </a:solidFill>
              <a:latin typeface="Segoe UI Black" panose="020B0A02040204020203" pitchFamily="34" charset="0"/>
              <a:ea typeface="铸字精舍童颜体（非商用）" pitchFamily="2" charset="-122"/>
            </a:endParaRPr>
          </a:p>
        </p:txBody>
      </p:sp>
      <p:pic>
        <p:nvPicPr>
          <p:cNvPr id="2" name="图片 1" descr="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" y="0"/>
            <a:ext cx="914146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35"/>
            <a:ext cx="9144000" cy="51422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0" b="4941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2" b="3282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6" b="4156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4268"/>
          <a:stretch>
            <a:fillRect/>
          </a:stretch>
        </p:blipFill>
        <p:spPr>
          <a:xfrm>
            <a:off x="-1" y="1"/>
            <a:ext cx="9144001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PP_MARK_KEY" val="1f18c3ac-5e53-4105-82ce-f27bb6baab6c"/>
  <p:tag name="COMMONDATA" val="eyJoZGlkIjoiZGJmMjY5YjE0MWNiMTA5YTNiYzkxMzc5NGFjMDA2YzAifQ==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</Words>
  <Application>WPS 演示</Application>
  <PresentationFormat>全屏显示(16:9)</PresentationFormat>
  <Paragraphs>2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1" baseType="lpstr">
      <vt:lpstr>Arial</vt:lpstr>
      <vt:lpstr>宋体</vt:lpstr>
      <vt:lpstr>Wingdings</vt:lpstr>
      <vt:lpstr>Segoe UI Black</vt:lpstr>
      <vt:lpstr>铸字精舍童颜体（非商用）</vt:lpstr>
      <vt:lpstr>Calibri</vt:lpstr>
      <vt:lpstr>微软雅黑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WIN10</dc:creator>
  <cp:lastModifiedBy>晨霄星</cp:lastModifiedBy>
  <cp:revision>112</cp:revision>
  <dcterms:created xsi:type="dcterms:W3CDTF">2022-10-16T08:35:00Z</dcterms:created>
  <dcterms:modified xsi:type="dcterms:W3CDTF">2022-10-22T08:06:41Z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4A02145032104ED2B127DD24BB330E68</vt:lpwstr>
  </property>
  <property fmtid="{D5CDD505-2E9C-101B-9397-08002B2CF9AE}" pid="3" name="KSOProductBuildVer">
    <vt:lpwstr>2052-11.1.0.8838</vt:lpwstr>
  </property>
</Properties>
</file>